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32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7" r:id="rId21"/>
    <p:sldId id="285" r:id="rId22"/>
    <p:sldId id="276" r:id="rId23"/>
    <p:sldId id="278" r:id="rId24"/>
    <p:sldId id="286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ลักษณะชุดรูปแบบ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33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095D4D-D898-4DD8-AD8E-83CA2690C69C}" type="doc">
      <dgm:prSet loTypeId="urn:microsoft.com/office/officeart/2005/8/layout/matrix3" loCatId="matrix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97DA80B3-6C7B-473C-83D1-9174835D20BD}">
      <dgm:prSet phldrT="[ข้อความ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</a:p>
        <a:p>
          <a:r>
            <a: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gm:t>
    </dgm:pt>
    <dgm:pt modelId="{0C0F9672-8BE0-4068-834B-59042FB81CDA}" type="parTrans" cxnId="{2D3E41E8-EFC3-46B4-965D-CBC7814E08EC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9DBC64-7A13-4C7C-A94A-9E453FAC8E68}" type="sibTrans" cxnId="{2D3E41E8-EFC3-46B4-965D-CBC7814E08EC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2E390B5-C6DD-46C4-B50E-56A3FD446585}">
      <dgm:prSet phldrT="[ข้อความ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4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r>
            <a:rPr lang="th-TH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gm:t>
    </dgm:pt>
    <dgm:pt modelId="{908B0812-FDF1-4202-9617-DB8464574AC8}" type="parTrans" cxnId="{ACA6EA48-0C7F-46C6-BA44-1956988F45B3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DC6DF54-41D5-4BDD-8204-80FDEE628007}" type="sibTrans" cxnId="{ACA6EA48-0C7F-46C6-BA44-1956988F45B3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919FBD-717D-4458-8E04-E39F730AA400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</a:p>
        <a:p>
          <a:r>
            <a: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gm:t>
    </dgm:pt>
    <dgm:pt modelId="{E3022005-B5F4-423B-9413-345EB4B32F34}" type="parTrans" cxnId="{4D4F917E-F86B-407A-ACA8-67F3CCAD8166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526E69-626E-47BF-B94D-D06BD24F5FE8}" type="sibTrans" cxnId="{4D4F917E-F86B-407A-ACA8-67F3CCAD8166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EB9D6A-E007-40E9-ABAA-77DD37DE4B88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</a:p>
        <a:p>
          <a:r>
            <a:rPr lang="th-TH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gm:t>
    </dgm:pt>
    <dgm:pt modelId="{EB88F35D-9C5D-46CF-AC2B-A778B2DF4D49}" type="parTrans" cxnId="{9DBE6269-7C32-40BE-B9A4-EA7C01DDA1C8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E3E5EB-7F6B-4971-9741-A74173F8DE9A}" type="sibTrans" cxnId="{9DBE6269-7C32-40BE-B9A4-EA7C01DDA1C8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97037F9-3C8D-469A-A987-676E003A3913}" type="pres">
      <dgm:prSet presAssocID="{BD095D4D-D898-4DD8-AD8E-83CA2690C69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DE44EC25-1D86-41DC-938E-B7F532793435}" type="pres">
      <dgm:prSet presAssocID="{BD095D4D-D898-4DD8-AD8E-83CA2690C69C}" presName="diamond" presStyleLbl="bgShp" presStyleIdx="0" presStyleCnt="1"/>
      <dgm:spPr/>
    </dgm:pt>
    <dgm:pt modelId="{3CC76BFD-CC4E-44D8-9C62-28899437F5AF}" type="pres">
      <dgm:prSet presAssocID="{BD095D4D-D898-4DD8-AD8E-83CA2690C69C}" presName="quad1" presStyleLbl="node1" presStyleIdx="0" presStyleCnt="4" custScaleX="123138" custLinFactNeighborX="-94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8070FFA-9502-4E0E-BC32-1C458ED7DF14}" type="pres">
      <dgm:prSet presAssocID="{BD095D4D-D898-4DD8-AD8E-83CA2690C69C}" presName="quad2" presStyleLbl="node1" presStyleIdx="1" presStyleCnt="4" custScaleX="126098" custLinFactNeighborX="12300" custLinFactNeighborY="9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5B20B89-8519-4192-B3D4-B8AE6C92255C}" type="pres">
      <dgm:prSet presAssocID="{BD095D4D-D898-4DD8-AD8E-83CA2690C69C}" presName="quad3" presStyleLbl="node1" presStyleIdx="2" presStyleCnt="4" custScaleX="123138" custLinFactNeighborX="-94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67E61DB-30EE-45D2-A46E-0A47768DD604}" type="pres">
      <dgm:prSet presAssocID="{BD095D4D-D898-4DD8-AD8E-83CA2690C69C}" presName="quad4" presStyleLbl="node1" presStyleIdx="3" presStyleCnt="4" custScaleX="126098" custLinFactNeighborX="12300" custLinFactNeighborY="9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1D55FA70-DA30-4021-9B00-481B7C28E1F5}" type="presOf" srcId="{97DA80B3-6C7B-473C-83D1-9174835D20BD}" destId="{3CC76BFD-CC4E-44D8-9C62-28899437F5AF}" srcOrd="0" destOrd="0" presId="urn:microsoft.com/office/officeart/2005/8/layout/matrix3"/>
    <dgm:cxn modelId="{2D3E41E8-EFC3-46B4-965D-CBC7814E08EC}" srcId="{BD095D4D-D898-4DD8-AD8E-83CA2690C69C}" destId="{97DA80B3-6C7B-473C-83D1-9174835D20BD}" srcOrd="0" destOrd="0" parTransId="{0C0F9672-8BE0-4068-834B-59042FB81CDA}" sibTransId="{519DBC64-7A13-4C7C-A94A-9E453FAC8E68}"/>
    <dgm:cxn modelId="{5E4FA075-125F-4790-A9B5-AC9A46335BFD}" type="presOf" srcId="{BD095D4D-D898-4DD8-AD8E-83CA2690C69C}" destId="{397037F9-3C8D-469A-A987-676E003A3913}" srcOrd="0" destOrd="0" presId="urn:microsoft.com/office/officeart/2005/8/layout/matrix3"/>
    <dgm:cxn modelId="{4D4F917E-F86B-407A-ACA8-67F3CCAD8166}" srcId="{BD095D4D-D898-4DD8-AD8E-83CA2690C69C}" destId="{31919FBD-717D-4458-8E04-E39F730AA400}" srcOrd="2" destOrd="0" parTransId="{E3022005-B5F4-423B-9413-345EB4B32F34}" sibTransId="{FB526E69-626E-47BF-B94D-D06BD24F5FE8}"/>
    <dgm:cxn modelId="{0BE7AD50-A92A-4AC3-9F96-9FD1B6E4F702}" type="presOf" srcId="{71EB9D6A-E007-40E9-ABAA-77DD37DE4B88}" destId="{067E61DB-30EE-45D2-A46E-0A47768DD604}" srcOrd="0" destOrd="0" presId="urn:microsoft.com/office/officeart/2005/8/layout/matrix3"/>
    <dgm:cxn modelId="{9DBE6269-7C32-40BE-B9A4-EA7C01DDA1C8}" srcId="{BD095D4D-D898-4DD8-AD8E-83CA2690C69C}" destId="{71EB9D6A-E007-40E9-ABAA-77DD37DE4B88}" srcOrd="3" destOrd="0" parTransId="{EB88F35D-9C5D-46CF-AC2B-A778B2DF4D49}" sibTransId="{0BE3E5EB-7F6B-4971-9741-A74173F8DE9A}"/>
    <dgm:cxn modelId="{ACA6EA48-0C7F-46C6-BA44-1956988F45B3}" srcId="{BD095D4D-D898-4DD8-AD8E-83CA2690C69C}" destId="{B2E390B5-C6DD-46C4-B50E-56A3FD446585}" srcOrd="1" destOrd="0" parTransId="{908B0812-FDF1-4202-9617-DB8464574AC8}" sibTransId="{1DC6DF54-41D5-4BDD-8204-80FDEE628007}"/>
    <dgm:cxn modelId="{FEED970D-BA1F-425F-BFD1-D05FE903B03A}" type="presOf" srcId="{31919FBD-717D-4458-8E04-E39F730AA400}" destId="{85B20B89-8519-4192-B3D4-B8AE6C92255C}" srcOrd="0" destOrd="0" presId="urn:microsoft.com/office/officeart/2005/8/layout/matrix3"/>
    <dgm:cxn modelId="{7BAE3F57-BFAF-4C3D-9F5B-40F81ACAA5C1}" type="presOf" srcId="{B2E390B5-C6DD-46C4-B50E-56A3FD446585}" destId="{E8070FFA-9502-4E0E-BC32-1C458ED7DF14}" srcOrd="0" destOrd="0" presId="urn:microsoft.com/office/officeart/2005/8/layout/matrix3"/>
    <dgm:cxn modelId="{581E4F27-5168-4DE8-A1D4-8DF6754C3289}" type="presParOf" srcId="{397037F9-3C8D-469A-A987-676E003A3913}" destId="{DE44EC25-1D86-41DC-938E-B7F532793435}" srcOrd="0" destOrd="0" presId="urn:microsoft.com/office/officeart/2005/8/layout/matrix3"/>
    <dgm:cxn modelId="{574054E9-AC8E-457A-8A2A-6B6A144B23FC}" type="presParOf" srcId="{397037F9-3C8D-469A-A987-676E003A3913}" destId="{3CC76BFD-CC4E-44D8-9C62-28899437F5AF}" srcOrd="1" destOrd="0" presId="urn:microsoft.com/office/officeart/2005/8/layout/matrix3"/>
    <dgm:cxn modelId="{47B280E2-1904-4890-BB22-7AC8A7B5CC9A}" type="presParOf" srcId="{397037F9-3C8D-469A-A987-676E003A3913}" destId="{E8070FFA-9502-4E0E-BC32-1C458ED7DF14}" srcOrd="2" destOrd="0" presId="urn:microsoft.com/office/officeart/2005/8/layout/matrix3"/>
    <dgm:cxn modelId="{99CC3AC8-DFBE-4649-8BF6-2E00BBD46AAF}" type="presParOf" srcId="{397037F9-3C8D-469A-A987-676E003A3913}" destId="{85B20B89-8519-4192-B3D4-B8AE6C92255C}" srcOrd="3" destOrd="0" presId="urn:microsoft.com/office/officeart/2005/8/layout/matrix3"/>
    <dgm:cxn modelId="{5B1C14C6-53F8-4A1C-9033-C77A816EDCF7}" type="presParOf" srcId="{397037F9-3C8D-469A-A987-676E003A3913}" destId="{067E61DB-30EE-45D2-A46E-0A47768DD60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17567B-ACC1-409E-B33C-EE23921C2EE2}" type="doc">
      <dgm:prSet loTypeId="urn:microsoft.com/office/officeart/2005/8/layout/radial5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B2A8F9D5-4DF7-42A5-8973-7D3CFD30E447}">
      <dgm:prSet phldrT="[ข้อความ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ความฝัน</a:t>
          </a:r>
        </a:p>
      </dgm:t>
    </dgm:pt>
    <dgm:pt modelId="{35CDD595-184F-4F35-85E8-E0B267679C9B}" type="parTrans" cxnId="{E9470AED-F01C-4226-8E67-1C937D3B2483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ACE143-13D7-40E5-B947-AD618DFE8F99}" type="sibTrans" cxnId="{E9470AED-F01C-4226-8E67-1C937D3B2483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F34535-BFD1-4C8F-A350-EEE797BFE5D0}">
      <dgm:prSet phldrT="[ข้อความ]" custT="1"/>
      <dgm:spPr/>
      <dgm:t>
        <a:bodyPr/>
        <a:lstStyle/>
        <a:p>
          <a:r>
            <a:rPr lang="th-TH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เส้นทางสู่ฝัน ๑</a:t>
          </a:r>
        </a:p>
      </dgm:t>
    </dgm:pt>
    <dgm:pt modelId="{4394FC4E-6B73-471F-A645-7AF3D0E74F02}" type="parTrans" cxnId="{3CFD1C1D-4094-4C8F-93C3-8537CC703B19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0EC2D9-B486-40CB-8D2E-75A223C0D862}" type="sibTrans" cxnId="{3CFD1C1D-4094-4C8F-93C3-8537CC703B19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DB8AD00-A8C9-4206-A2C8-09AFF36A0A42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๒</a:t>
          </a:r>
        </a:p>
      </dgm:t>
    </dgm:pt>
    <dgm:pt modelId="{4939889A-2F81-4CF5-8766-82550DADF55E}" type="parTrans" cxnId="{008B5F49-C8B8-40BB-B6FA-E5BC9ED5B7D9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FAA7324-B635-46DE-BD74-B2A6E6928929}" type="sibTrans" cxnId="{008B5F49-C8B8-40BB-B6FA-E5BC9ED5B7D9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35507E8-BC57-407B-BCD4-9CB644F83480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๓</a:t>
          </a:r>
        </a:p>
      </dgm:t>
    </dgm:pt>
    <dgm:pt modelId="{ED2A6FF0-9791-4EC1-970F-01D523B4A2BD}" type="parTrans" cxnId="{E373394E-C5E5-4386-BDB9-1C4F9DF104FE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0863DA5-D5AB-4407-9BA3-2BD631EFA0B4}" type="sibTrans" cxnId="{E373394E-C5E5-4386-BDB9-1C4F9DF104FE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BC8AAE-76C0-46A9-B2A2-6A0726262D3C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๔</a:t>
          </a:r>
        </a:p>
      </dgm:t>
    </dgm:pt>
    <dgm:pt modelId="{31A94198-4981-4288-9334-BA270734E006}" type="parTrans" cxnId="{096DAB95-17A5-4A20-B3BD-E29AF8AAE20C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81FDF54-8844-46CE-AEFC-739BA5D8053D}" type="sibTrans" cxnId="{096DAB95-17A5-4A20-B3BD-E29AF8AAE20C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95E6872-4DDB-406B-86CE-6177E2357937}">
      <dgm:prSet phldrT="[ข้อความ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เส้นทาง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สู่</a:t>
          </a:r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ฝัน ๕</a:t>
          </a:r>
        </a:p>
      </dgm:t>
    </dgm:pt>
    <dgm:pt modelId="{C5B5C9A8-931D-4951-A6CE-7C705AFD8996}" type="parTrans" cxnId="{4F496FF7-2F61-4C1C-844A-DD21BB757C99}">
      <dgm:prSet custT="1"/>
      <dgm:spPr/>
      <dgm:t>
        <a:bodyPr/>
        <a:lstStyle/>
        <a:p>
          <a:endParaRPr lang="th-TH" sz="12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1A3F1D4-C904-4D0E-B26D-95D73EA18EC2}" type="sibTrans" cxnId="{4F496FF7-2F61-4C1C-844A-DD21BB757C99}">
      <dgm:prSet/>
      <dgm:spPr/>
      <dgm:t>
        <a:bodyPr/>
        <a:lstStyle/>
        <a:p>
          <a:endParaRPr lang="th-TH" sz="1600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3ABD2EA-84DD-4210-BAC5-3E8ACCB6D627}" type="pres">
      <dgm:prSet presAssocID="{5017567B-ACC1-409E-B33C-EE23921C2E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2A47A3F2-072D-4967-B58B-A9D3AF101D62}" type="pres">
      <dgm:prSet presAssocID="{B2A8F9D5-4DF7-42A5-8973-7D3CFD30E447}" presName="centerShape" presStyleLbl="node0" presStyleIdx="0" presStyleCnt="1" custScaleX="140452" custScaleY="140452"/>
      <dgm:spPr/>
      <dgm:t>
        <a:bodyPr/>
        <a:lstStyle/>
        <a:p>
          <a:endParaRPr lang="th-TH"/>
        </a:p>
      </dgm:t>
    </dgm:pt>
    <dgm:pt modelId="{6423ACB4-9786-4098-9D51-3B19DB5E7BCF}" type="pres">
      <dgm:prSet presAssocID="{4394FC4E-6B73-471F-A645-7AF3D0E74F02}" presName="parTrans" presStyleLbl="sibTrans2D1" presStyleIdx="0" presStyleCnt="5"/>
      <dgm:spPr/>
      <dgm:t>
        <a:bodyPr/>
        <a:lstStyle/>
        <a:p>
          <a:endParaRPr lang="th-TH"/>
        </a:p>
      </dgm:t>
    </dgm:pt>
    <dgm:pt modelId="{EAC6358B-10F4-40DB-A86D-AA67B3A0EE3F}" type="pres">
      <dgm:prSet presAssocID="{4394FC4E-6B73-471F-A645-7AF3D0E74F02}" presName="connectorText" presStyleLbl="sibTrans2D1" presStyleIdx="0" presStyleCnt="5"/>
      <dgm:spPr/>
      <dgm:t>
        <a:bodyPr/>
        <a:lstStyle/>
        <a:p>
          <a:endParaRPr lang="th-TH"/>
        </a:p>
      </dgm:t>
    </dgm:pt>
    <dgm:pt modelId="{ADF1FE4B-3EB7-4DFF-8337-83162CACE0A3}" type="pres">
      <dgm:prSet presAssocID="{85F34535-BFD1-4C8F-A350-EEE797BFE5D0}" presName="node" presStyleLbl="node1" presStyleIdx="0" presStyleCnt="5" custScaleX="10233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1A643F5-A5DD-45C5-A50D-C1E66AD282A6}" type="pres">
      <dgm:prSet presAssocID="{4939889A-2F81-4CF5-8766-82550DADF55E}" presName="parTrans" presStyleLbl="sibTrans2D1" presStyleIdx="1" presStyleCnt="5"/>
      <dgm:spPr/>
      <dgm:t>
        <a:bodyPr/>
        <a:lstStyle/>
        <a:p>
          <a:endParaRPr lang="th-TH"/>
        </a:p>
      </dgm:t>
    </dgm:pt>
    <dgm:pt modelId="{A0319554-B40B-450B-8E93-12A23F59498F}" type="pres">
      <dgm:prSet presAssocID="{4939889A-2F81-4CF5-8766-82550DADF55E}" presName="connectorText" presStyleLbl="sibTrans2D1" presStyleIdx="1" presStyleCnt="5"/>
      <dgm:spPr/>
      <dgm:t>
        <a:bodyPr/>
        <a:lstStyle/>
        <a:p>
          <a:endParaRPr lang="th-TH"/>
        </a:p>
      </dgm:t>
    </dgm:pt>
    <dgm:pt modelId="{BC159DB3-E057-4991-95D2-685FF826198A}" type="pres">
      <dgm:prSet presAssocID="{0DB8AD00-A8C9-4206-A2C8-09AFF36A0A42}" presName="node" presStyleLbl="node1" presStyleIdx="1" presStyleCnt="5" custScaleX="10696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FF523BC-AAC6-4E5C-BC8F-A93709603B23}" type="pres">
      <dgm:prSet presAssocID="{ED2A6FF0-9791-4EC1-970F-01D523B4A2BD}" presName="parTrans" presStyleLbl="sibTrans2D1" presStyleIdx="2" presStyleCnt="5"/>
      <dgm:spPr/>
      <dgm:t>
        <a:bodyPr/>
        <a:lstStyle/>
        <a:p>
          <a:endParaRPr lang="th-TH"/>
        </a:p>
      </dgm:t>
    </dgm:pt>
    <dgm:pt modelId="{C5D2C79B-0525-4DAF-8AD9-939D2F2680E6}" type="pres">
      <dgm:prSet presAssocID="{ED2A6FF0-9791-4EC1-970F-01D523B4A2BD}" presName="connectorText" presStyleLbl="sibTrans2D1" presStyleIdx="2" presStyleCnt="5"/>
      <dgm:spPr/>
      <dgm:t>
        <a:bodyPr/>
        <a:lstStyle/>
        <a:p>
          <a:endParaRPr lang="th-TH"/>
        </a:p>
      </dgm:t>
    </dgm:pt>
    <dgm:pt modelId="{CA7A9ADD-BB27-400F-A482-30B194BE793E}" type="pres">
      <dgm:prSet presAssocID="{B35507E8-BC57-407B-BCD4-9CB644F83480}" presName="node" presStyleLbl="node1" presStyleIdx="2" presStyleCnt="5" custScaleX="11494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D2C7AE7-828A-4098-9D20-A814159CA8AA}" type="pres">
      <dgm:prSet presAssocID="{31A94198-4981-4288-9334-BA270734E006}" presName="parTrans" presStyleLbl="sibTrans2D1" presStyleIdx="3" presStyleCnt="5"/>
      <dgm:spPr/>
      <dgm:t>
        <a:bodyPr/>
        <a:lstStyle/>
        <a:p>
          <a:endParaRPr lang="th-TH"/>
        </a:p>
      </dgm:t>
    </dgm:pt>
    <dgm:pt modelId="{BC99DCC2-92DA-4A76-91D4-126B80A494BD}" type="pres">
      <dgm:prSet presAssocID="{31A94198-4981-4288-9334-BA270734E006}" presName="connectorText" presStyleLbl="sibTrans2D1" presStyleIdx="3" presStyleCnt="5"/>
      <dgm:spPr/>
      <dgm:t>
        <a:bodyPr/>
        <a:lstStyle/>
        <a:p>
          <a:endParaRPr lang="th-TH"/>
        </a:p>
      </dgm:t>
    </dgm:pt>
    <dgm:pt modelId="{F5F59585-7D88-473A-A8E5-2609DF5976E5}" type="pres">
      <dgm:prSet presAssocID="{C6BC8AAE-76C0-46A9-B2A2-6A0726262D3C}" presName="node" presStyleLbl="node1" presStyleIdx="3" presStyleCnt="5" custScaleX="11064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9246BD1-33FD-4A28-ABEA-BF34DDE16221}" type="pres">
      <dgm:prSet presAssocID="{C5B5C9A8-931D-4951-A6CE-7C705AFD8996}" presName="parTrans" presStyleLbl="sibTrans2D1" presStyleIdx="4" presStyleCnt="5"/>
      <dgm:spPr/>
      <dgm:t>
        <a:bodyPr/>
        <a:lstStyle/>
        <a:p>
          <a:endParaRPr lang="th-TH"/>
        </a:p>
      </dgm:t>
    </dgm:pt>
    <dgm:pt modelId="{08AA29C5-B9F8-4D29-ABFC-1322DF5B6D6B}" type="pres">
      <dgm:prSet presAssocID="{C5B5C9A8-931D-4951-A6CE-7C705AFD8996}" presName="connectorText" presStyleLbl="sibTrans2D1" presStyleIdx="4" presStyleCnt="5"/>
      <dgm:spPr/>
      <dgm:t>
        <a:bodyPr/>
        <a:lstStyle/>
        <a:p>
          <a:endParaRPr lang="th-TH"/>
        </a:p>
      </dgm:t>
    </dgm:pt>
    <dgm:pt modelId="{896F06AA-88AE-4564-B886-BC26D75F0A48}" type="pres">
      <dgm:prSet presAssocID="{895E6872-4DDB-406B-86CE-6177E2357937}" presName="node" presStyleLbl="node1" presStyleIdx="4" presStyleCnt="5" custScaleX="10952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EA6B5FD7-E0E2-4FC4-8D95-EBC3315C80E1}" type="presOf" srcId="{ED2A6FF0-9791-4EC1-970F-01D523B4A2BD}" destId="{5FF523BC-AAC6-4E5C-BC8F-A93709603B23}" srcOrd="0" destOrd="0" presId="urn:microsoft.com/office/officeart/2005/8/layout/radial5"/>
    <dgm:cxn modelId="{EC629DB7-46FD-4262-A0C7-740E723ED4C7}" type="presOf" srcId="{85F34535-BFD1-4C8F-A350-EEE797BFE5D0}" destId="{ADF1FE4B-3EB7-4DFF-8337-83162CACE0A3}" srcOrd="0" destOrd="0" presId="urn:microsoft.com/office/officeart/2005/8/layout/radial5"/>
    <dgm:cxn modelId="{924C99E4-F5D9-4B2E-9208-F17C3EF24DD4}" type="presOf" srcId="{0DB8AD00-A8C9-4206-A2C8-09AFF36A0A42}" destId="{BC159DB3-E057-4991-95D2-685FF826198A}" srcOrd="0" destOrd="0" presId="urn:microsoft.com/office/officeart/2005/8/layout/radial5"/>
    <dgm:cxn modelId="{CFBAD6BC-C727-409C-8F45-D3B11E656B26}" type="presOf" srcId="{ED2A6FF0-9791-4EC1-970F-01D523B4A2BD}" destId="{C5D2C79B-0525-4DAF-8AD9-939D2F2680E6}" srcOrd="1" destOrd="0" presId="urn:microsoft.com/office/officeart/2005/8/layout/radial5"/>
    <dgm:cxn modelId="{5716CC50-9304-419F-AF6A-15EDA7905849}" type="presOf" srcId="{B35507E8-BC57-407B-BCD4-9CB644F83480}" destId="{CA7A9ADD-BB27-400F-A482-30B194BE793E}" srcOrd="0" destOrd="0" presId="urn:microsoft.com/office/officeart/2005/8/layout/radial5"/>
    <dgm:cxn modelId="{CC1BD5DA-AA3B-4229-97EA-4AE95F4DD635}" type="presOf" srcId="{C5B5C9A8-931D-4951-A6CE-7C705AFD8996}" destId="{69246BD1-33FD-4A28-ABEA-BF34DDE16221}" srcOrd="0" destOrd="0" presId="urn:microsoft.com/office/officeart/2005/8/layout/radial5"/>
    <dgm:cxn modelId="{2E2DBBDD-615B-4BBD-89FB-0325721F7531}" type="presOf" srcId="{5017567B-ACC1-409E-B33C-EE23921C2EE2}" destId="{F3ABD2EA-84DD-4210-BAC5-3E8ACCB6D627}" srcOrd="0" destOrd="0" presId="urn:microsoft.com/office/officeart/2005/8/layout/radial5"/>
    <dgm:cxn modelId="{66BCEA53-7811-47DE-947E-DF928445210B}" type="presOf" srcId="{31A94198-4981-4288-9334-BA270734E006}" destId="{BC99DCC2-92DA-4A76-91D4-126B80A494BD}" srcOrd="1" destOrd="0" presId="urn:microsoft.com/office/officeart/2005/8/layout/radial5"/>
    <dgm:cxn modelId="{C41B359A-791E-4774-8E3B-4472D8DD0378}" type="presOf" srcId="{4939889A-2F81-4CF5-8766-82550DADF55E}" destId="{01A643F5-A5DD-45C5-A50D-C1E66AD282A6}" srcOrd="0" destOrd="0" presId="urn:microsoft.com/office/officeart/2005/8/layout/radial5"/>
    <dgm:cxn modelId="{0097952B-7DF4-4020-AE0D-9239C0C3BB63}" type="presOf" srcId="{31A94198-4981-4288-9334-BA270734E006}" destId="{AD2C7AE7-828A-4098-9D20-A814159CA8AA}" srcOrd="0" destOrd="0" presId="urn:microsoft.com/office/officeart/2005/8/layout/radial5"/>
    <dgm:cxn modelId="{53ADA948-B165-459F-81C0-9DD5E4A3B21D}" type="presOf" srcId="{B2A8F9D5-4DF7-42A5-8973-7D3CFD30E447}" destId="{2A47A3F2-072D-4967-B58B-A9D3AF101D62}" srcOrd="0" destOrd="0" presId="urn:microsoft.com/office/officeart/2005/8/layout/radial5"/>
    <dgm:cxn modelId="{6FAE89EE-5128-4CDB-8E62-E2B559FC7F25}" type="presOf" srcId="{4939889A-2F81-4CF5-8766-82550DADF55E}" destId="{A0319554-B40B-450B-8E93-12A23F59498F}" srcOrd="1" destOrd="0" presId="urn:microsoft.com/office/officeart/2005/8/layout/radial5"/>
    <dgm:cxn modelId="{4F496FF7-2F61-4C1C-844A-DD21BB757C99}" srcId="{B2A8F9D5-4DF7-42A5-8973-7D3CFD30E447}" destId="{895E6872-4DDB-406B-86CE-6177E2357937}" srcOrd="4" destOrd="0" parTransId="{C5B5C9A8-931D-4951-A6CE-7C705AFD8996}" sibTransId="{51A3F1D4-C904-4D0E-B26D-95D73EA18EC2}"/>
    <dgm:cxn modelId="{096DAB95-17A5-4A20-B3BD-E29AF8AAE20C}" srcId="{B2A8F9D5-4DF7-42A5-8973-7D3CFD30E447}" destId="{C6BC8AAE-76C0-46A9-B2A2-6A0726262D3C}" srcOrd="3" destOrd="0" parTransId="{31A94198-4981-4288-9334-BA270734E006}" sibTransId="{A81FDF54-8844-46CE-AEFC-739BA5D8053D}"/>
    <dgm:cxn modelId="{EB58E778-A838-4829-8C5D-73ECD49F609C}" type="presOf" srcId="{C6BC8AAE-76C0-46A9-B2A2-6A0726262D3C}" destId="{F5F59585-7D88-473A-A8E5-2609DF5976E5}" srcOrd="0" destOrd="0" presId="urn:microsoft.com/office/officeart/2005/8/layout/radial5"/>
    <dgm:cxn modelId="{E9470AED-F01C-4226-8E67-1C937D3B2483}" srcId="{5017567B-ACC1-409E-B33C-EE23921C2EE2}" destId="{B2A8F9D5-4DF7-42A5-8973-7D3CFD30E447}" srcOrd="0" destOrd="0" parTransId="{35CDD595-184F-4F35-85E8-E0B267679C9B}" sibTransId="{55ACE143-13D7-40E5-B947-AD618DFE8F99}"/>
    <dgm:cxn modelId="{3CFD1C1D-4094-4C8F-93C3-8537CC703B19}" srcId="{B2A8F9D5-4DF7-42A5-8973-7D3CFD30E447}" destId="{85F34535-BFD1-4C8F-A350-EEE797BFE5D0}" srcOrd="0" destOrd="0" parTransId="{4394FC4E-6B73-471F-A645-7AF3D0E74F02}" sibTransId="{A90EC2D9-B486-40CB-8D2E-75A223C0D862}"/>
    <dgm:cxn modelId="{8D3D4C82-746C-4DDC-B399-9E063DC5747B}" type="presOf" srcId="{4394FC4E-6B73-471F-A645-7AF3D0E74F02}" destId="{6423ACB4-9786-4098-9D51-3B19DB5E7BCF}" srcOrd="0" destOrd="0" presId="urn:microsoft.com/office/officeart/2005/8/layout/radial5"/>
    <dgm:cxn modelId="{74F7532E-44E5-4F43-97D2-6F00D67D8F92}" type="presOf" srcId="{895E6872-4DDB-406B-86CE-6177E2357937}" destId="{896F06AA-88AE-4564-B886-BC26D75F0A48}" srcOrd="0" destOrd="0" presId="urn:microsoft.com/office/officeart/2005/8/layout/radial5"/>
    <dgm:cxn modelId="{7CA6D2D1-57BC-4400-9B06-5B8B6347F654}" type="presOf" srcId="{4394FC4E-6B73-471F-A645-7AF3D0E74F02}" destId="{EAC6358B-10F4-40DB-A86D-AA67B3A0EE3F}" srcOrd="1" destOrd="0" presId="urn:microsoft.com/office/officeart/2005/8/layout/radial5"/>
    <dgm:cxn modelId="{008B5F49-C8B8-40BB-B6FA-E5BC9ED5B7D9}" srcId="{B2A8F9D5-4DF7-42A5-8973-7D3CFD30E447}" destId="{0DB8AD00-A8C9-4206-A2C8-09AFF36A0A42}" srcOrd="1" destOrd="0" parTransId="{4939889A-2F81-4CF5-8766-82550DADF55E}" sibTransId="{6FAA7324-B635-46DE-BD74-B2A6E6928929}"/>
    <dgm:cxn modelId="{E373394E-C5E5-4386-BDB9-1C4F9DF104FE}" srcId="{B2A8F9D5-4DF7-42A5-8973-7D3CFD30E447}" destId="{B35507E8-BC57-407B-BCD4-9CB644F83480}" srcOrd="2" destOrd="0" parTransId="{ED2A6FF0-9791-4EC1-970F-01D523B4A2BD}" sibTransId="{00863DA5-D5AB-4407-9BA3-2BD631EFA0B4}"/>
    <dgm:cxn modelId="{40FE92C7-3284-4DE7-B73B-32E8101ED239}" type="presOf" srcId="{C5B5C9A8-931D-4951-A6CE-7C705AFD8996}" destId="{08AA29C5-B9F8-4D29-ABFC-1322DF5B6D6B}" srcOrd="1" destOrd="0" presId="urn:microsoft.com/office/officeart/2005/8/layout/radial5"/>
    <dgm:cxn modelId="{10D322DB-274F-499D-92B7-9ADC2AEE440F}" type="presParOf" srcId="{F3ABD2EA-84DD-4210-BAC5-3E8ACCB6D627}" destId="{2A47A3F2-072D-4967-B58B-A9D3AF101D62}" srcOrd="0" destOrd="0" presId="urn:microsoft.com/office/officeart/2005/8/layout/radial5"/>
    <dgm:cxn modelId="{D8799A8E-74BB-4D43-9D44-493F8CC45688}" type="presParOf" srcId="{F3ABD2EA-84DD-4210-BAC5-3E8ACCB6D627}" destId="{6423ACB4-9786-4098-9D51-3B19DB5E7BCF}" srcOrd="1" destOrd="0" presId="urn:microsoft.com/office/officeart/2005/8/layout/radial5"/>
    <dgm:cxn modelId="{2151ECD5-4378-4FA7-98DF-09FE73C8F7B1}" type="presParOf" srcId="{6423ACB4-9786-4098-9D51-3B19DB5E7BCF}" destId="{EAC6358B-10F4-40DB-A86D-AA67B3A0EE3F}" srcOrd="0" destOrd="0" presId="urn:microsoft.com/office/officeart/2005/8/layout/radial5"/>
    <dgm:cxn modelId="{044D3FCE-DF03-43AD-B3C5-2805102B8912}" type="presParOf" srcId="{F3ABD2EA-84DD-4210-BAC5-3E8ACCB6D627}" destId="{ADF1FE4B-3EB7-4DFF-8337-83162CACE0A3}" srcOrd="2" destOrd="0" presId="urn:microsoft.com/office/officeart/2005/8/layout/radial5"/>
    <dgm:cxn modelId="{05313F95-7E90-4C5F-83AE-734B95C78E94}" type="presParOf" srcId="{F3ABD2EA-84DD-4210-BAC5-3E8ACCB6D627}" destId="{01A643F5-A5DD-45C5-A50D-C1E66AD282A6}" srcOrd="3" destOrd="0" presId="urn:microsoft.com/office/officeart/2005/8/layout/radial5"/>
    <dgm:cxn modelId="{0A9F1ABB-B6F8-4CCD-8DB7-09227E5C61B4}" type="presParOf" srcId="{01A643F5-A5DD-45C5-A50D-C1E66AD282A6}" destId="{A0319554-B40B-450B-8E93-12A23F59498F}" srcOrd="0" destOrd="0" presId="urn:microsoft.com/office/officeart/2005/8/layout/radial5"/>
    <dgm:cxn modelId="{469BD85C-E1F3-4965-9456-6EED386752CD}" type="presParOf" srcId="{F3ABD2EA-84DD-4210-BAC5-3E8ACCB6D627}" destId="{BC159DB3-E057-4991-95D2-685FF826198A}" srcOrd="4" destOrd="0" presId="urn:microsoft.com/office/officeart/2005/8/layout/radial5"/>
    <dgm:cxn modelId="{6EC2F76F-C040-448E-8FE4-8D09A392BAFB}" type="presParOf" srcId="{F3ABD2EA-84DD-4210-BAC5-3E8ACCB6D627}" destId="{5FF523BC-AAC6-4E5C-BC8F-A93709603B23}" srcOrd="5" destOrd="0" presId="urn:microsoft.com/office/officeart/2005/8/layout/radial5"/>
    <dgm:cxn modelId="{FF0CD5E9-BA82-4688-BC5F-6C13370925E2}" type="presParOf" srcId="{5FF523BC-AAC6-4E5C-BC8F-A93709603B23}" destId="{C5D2C79B-0525-4DAF-8AD9-939D2F2680E6}" srcOrd="0" destOrd="0" presId="urn:microsoft.com/office/officeart/2005/8/layout/radial5"/>
    <dgm:cxn modelId="{2F9D9E1C-0393-42F3-B065-3AA1EABEB018}" type="presParOf" srcId="{F3ABD2EA-84DD-4210-BAC5-3E8ACCB6D627}" destId="{CA7A9ADD-BB27-400F-A482-30B194BE793E}" srcOrd="6" destOrd="0" presId="urn:microsoft.com/office/officeart/2005/8/layout/radial5"/>
    <dgm:cxn modelId="{69829363-625A-4F7C-814B-27F1062655AE}" type="presParOf" srcId="{F3ABD2EA-84DD-4210-BAC5-3E8ACCB6D627}" destId="{AD2C7AE7-828A-4098-9D20-A814159CA8AA}" srcOrd="7" destOrd="0" presId="urn:microsoft.com/office/officeart/2005/8/layout/radial5"/>
    <dgm:cxn modelId="{DED2694D-7279-4955-BD7A-E00322477867}" type="presParOf" srcId="{AD2C7AE7-828A-4098-9D20-A814159CA8AA}" destId="{BC99DCC2-92DA-4A76-91D4-126B80A494BD}" srcOrd="0" destOrd="0" presId="urn:microsoft.com/office/officeart/2005/8/layout/radial5"/>
    <dgm:cxn modelId="{4B794A5A-CEFA-42E2-A8E2-7CD8F88D3110}" type="presParOf" srcId="{F3ABD2EA-84DD-4210-BAC5-3E8ACCB6D627}" destId="{F5F59585-7D88-473A-A8E5-2609DF5976E5}" srcOrd="8" destOrd="0" presId="urn:microsoft.com/office/officeart/2005/8/layout/radial5"/>
    <dgm:cxn modelId="{10646847-10EB-44FA-959A-E322DC463F26}" type="presParOf" srcId="{F3ABD2EA-84DD-4210-BAC5-3E8ACCB6D627}" destId="{69246BD1-33FD-4A28-ABEA-BF34DDE16221}" srcOrd="9" destOrd="0" presId="urn:microsoft.com/office/officeart/2005/8/layout/radial5"/>
    <dgm:cxn modelId="{1DF5CEEE-645E-4745-95B2-071C17D36261}" type="presParOf" srcId="{69246BD1-33FD-4A28-ABEA-BF34DDE16221}" destId="{08AA29C5-B9F8-4D29-ABFC-1322DF5B6D6B}" srcOrd="0" destOrd="0" presId="urn:microsoft.com/office/officeart/2005/8/layout/radial5"/>
    <dgm:cxn modelId="{8C370A6E-00B9-4A82-ADBA-613F162DDE2F}" type="presParOf" srcId="{F3ABD2EA-84DD-4210-BAC5-3E8ACCB6D627}" destId="{896F06AA-88AE-4564-B886-BC26D75F0A4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B502E6A-66EA-46C4-A8E6-8C8933C6C6B2}" type="doc">
      <dgm:prSet loTypeId="urn:microsoft.com/office/officeart/2005/8/layout/gear1" loCatId="process" qsTypeId="urn:microsoft.com/office/officeart/2005/8/quickstyle/simple5" qsCatId="simple" csTypeId="urn:microsoft.com/office/officeart/2005/8/colors/colorful5" csCatId="colorful" phldr="1"/>
      <dgm:spPr/>
    </dgm:pt>
    <dgm:pt modelId="{AAE1235A-5B3F-4D78-B3EF-D81D67309371}">
      <dgm:prSet phldrT="[ข้อความ]" custT="1"/>
      <dgm:spPr/>
      <dgm:t>
        <a:bodyPr/>
        <a:lstStyle/>
        <a:p>
          <a:pPr algn="ctr"/>
          <a:r>
            <a: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</a:t>
          </a:r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๑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AC26C0C-D1D2-4F9A-9C11-D9818C8C8026}" type="parTrans" cxnId="{55EECC90-FF8B-4E98-8D6C-B503C42A11BF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3410839-3E83-4D29-AA93-FA83BDF3BB7D}" type="sibTrans" cxnId="{55EECC90-FF8B-4E98-8D6C-B503C42A11BF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11CA1F8-A9D7-4924-8EF7-11D38E9A5C4D}">
      <dgm:prSet phldrT="[ข้อความ]" custT="1"/>
      <dgm:spPr/>
      <dgm:t>
        <a:bodyPr/>
        <a:lstStyle/>
        <a:p>
          <a:pPr algn="ctr"/>
          <a:r>
            <a:rPr lang="th-T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๒</a:t>
          </a:r>
        </a:p>
      </dgm:t>
    </dgm:pt>
    <dgm:pt modelId="{A4C1C11D-CB4B-491A-8EFA-CDEEABB2F8C3}" type="parTrans" cxnId="{79C305CB-A9BF-4137-9E6C-66D05BEAA176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2FF09AC-44FC-43EF-A6EE-78285BD4328A}" type="sibTrans" cxnId="{79C305CB-A9BF-4137-9E6C-66D05BEAA176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50A3814-44B7-426E-BE99-673D8911D8F6}">
      <dgm:prSet phldrT="[ข้อความ]" custT="1"/>
      <dgm:spPr/>
      <dgm:t>
        <a:bodyPr/>
        <a:lstStyle/>
        <a:p>
          <a:pPr algn="ctr"/>
          <a:r>
            <a:rPr lang="th-T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 </a:t>
          </a:r>
          <a:r>
            <a:rPr lang="th-TH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๓</a:t>
          </a:r>
          <a:endParaRPr lang="th-TH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DC06F3-4047-41AD-ACFC-88A5A5303A1B}" type="parTrans" cxnId="{E6AABB0B-C1D8-4BC6-81CC-C55743232932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D110D37-740D-49E2-84B4-60D3018053B0}" type="sibTrans" cxnId="{E6AABB0B-C1D8-4BC6-81CC-C55743232932}">
      <dgm:prSet/>
      <dgm:spPr/>
      <dgm:t>
        <a:bodyPr/>
        <a:lstStyle/>
        <a:p>
          <a:pPr algn="ctr"/>
          <a:endParaRPr lang="th-TH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F450F98-6182-4245-880C-A7B82FD3F3B0}" type="pres">
      <dgm:prSet presAssocID="{0B502E6A-66EA-46C4-A8E6-8C8933C6C6B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23E4E24-9A52-44CE-ADC0-6C2297A53262}" type="pres">
      <dgm:prSet presAssocID="{AAE1235A-5B3F-4D78-B3EF-D81D6730937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DDA83FA-722D-43AA-8E13-B4D43946FFAB}" type="pres">
      <dgm:prSet presAssocID="{AAE1235A-5B3F-4D78-B3EF-D81D67309371}" presName="gear1srcNode" presStyleLbl="node1" presStyleIdx="0" presStyleCnt="3"/>
      <dgm:spPr/>
      <dgm:t>
        <a:bodyPr/>
        <a:lstStyle/>
        <a:p>
          <a:endParaRPr lang="th-TH"/>
        </a:p>
      </dgm:t>
    </dgm:pt>
    <dgm:pt modelId="{91E43C14-38AB-4CB0-941F-EFF3BE8E7A46}" type="pres">
      <dgm:prSet presAssocID="{AAE1235A-5B3F-4D78-B3EF-D81D67309371}" presName="gear1dstNode" presStyleLbl="node1" presStyleIdx="0" presStyleCnt="3"/>
      <dgm:spPr/>
      <dgm:t>
        <a:bodyPr/>
        <a:lstStyle/>
        <a:p>
          <a:endParaRPr lang="th-TH"/>
        </a:p>
      </dgm:t>
    </dgm:pt>
    <dgm:pt modelId="{E2A39455-7097-4CA5-8D5D-FB63385E7383}" type="pres">
      <dgm:prSet presAssocID="{011CA1F8-A9D7-4924-8EF7-11D38E9A5C4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4A449D9-CEDE-4F41-9FFD-B432BF66DAE1}" type="pres">
      <dgm:prSet presAssocID="{011CA1F8-A9D7-4924-8EF7-11D38E9A5C4D}" presName="gear2srcNode" presStyleLbl="node1" presStyleIdx="1" presStyleCnt="3"/>
      <dgm:spPr/>
      <dgm:t>
        <a:bodyPr/>
        <a:lstStyle/>
        <a:p>
          <a:endParaRPr lang="th-TH"/>
        </a:p>
      </dgm:t>
    </dgm:pt>
    <dgm:pt modelId="{4793BC1A-DA4E-4F44-8472-C89118EC9C3E}" type="pres">
      <dgm:prSet presAssocID="{011CA1F8-A9D7-4924-8EF7-11D38E9A5C4D}" presName="gear2dstNode" presStyleLbl="node1" presStyleIdx="1" presStyleCnt="3"/>
      <dgm:spPr/>
      <dgm:t>
        <a:bodyPr/>
        <a:lstStyle/>
        <a:p>
          <a:endParaRPr lang="th-TH"/>
        </a:p>
      </dgm:t>
    </dgm:pt>
    <dgm:pt modelId="{816CE36D-C8C3-417A-9E75-0F7083B379A3}" type="pres">
      <dgm:prSet presAssocID="{750A3814-44B7-426E-BE99-673D8911D8F6}" presName="gear3" presStyleLbl="node1" presStyleIdx="2" presStyleCnt="3"/>
      <dgm:spPr/>
      <dgm:t>
        <a:bodyPr/>
        <a:lstStyle/>
        <a:p>
          <a:endParaRPr lang="th-TH"/>
        </a:p>
      </dgm:t>
    </dgm:pt>
    <dgm:pt modelId="{52025CAB-C4D4-452D-91B2-3768F8973F17}" type="pres">
      <dgm:prSet presAssocID="{750A3814-44B7-426E-BE99-673D8911D8F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1751444-FC0A-419A-9317-D4C1FBA30796}" type="pres">
      <dgm:prSet presAssocID="{750A3814-44B7-426E-BE99-673D8911D8F6}" presName="gear3srcNode" presStyleLbl="node1" presStyleIdx="2" presStyleCnt="3"/>
      <dgm:spPr/>
      <dgm:t>
        <a:bodyPr/>
        <a:lstStyle/>
        <a:p>
          <a:endParaRPr lang="th-TH"/>
        </a:p>
      </dgm:t>
    </dgm:pt>
    <dgm:pt modelId="{EFF22441-CC83-41FA-B2DE-D6FBCD8D7301}" type="pres">
      <dgm:prSet presAssocID="{750A3814-44B7-426E-BE99-673D8911D8F6}" presName="gear3dstNode" presStyleLbl="node1" presStyleIdx="2" presStyleCnt="3"/>
      <dgm:spPr/>
      <dgm:t>
        <a:bodyPr/>
        <a:lstStyle/>
        <a:p>
          <a:endParaRPr lang="th-TH"/>
        </a:p>
      </dgm:t>
    </dgm:pt>
    <dgm:pt modelId="{06EA8627-B41F-4B33-ADB9-A43FC88322CD}" type="pres">
      <dgm:prSet presAssocID="{23410839-3E83-4D29-AA93-FA83BDF3BB7D}" presName="connector1" presStyleLbl="sibTrans2D1" presStyleIdx="0" presStyleCnt="3"/>
      <dgm:spPr/>
      <dgm:t>
        <a:bodyPr/>
        <a:lstStyle/>
        <a:p>
          <a:endParaRPr lang="th-TH"/>
        </a:p>
      </dgm:t>
    </dgm:pt>
    <dgm:pt modelId="{AB06775B-D80D-46BE-89F1-8D13D4FD0B32}" type="pres">
      <dgm:prSet presAssocID="{32FF09AC-44FC-43EF-A6EE-78285BD4328A}" presName="connector2" presStyleLbl="sibTrans2D1" presStyleIdx="1" presStyleCnt="3"/>
      <dgm:spPr/>
      <dgm:t>
        <a:bodyPr/>
        <a:lstStyle/>
        <a:p>
          <a:endParaRPr lang="th-TH"/>
        </a:p>
      </dgm:t>
    </dgm:pt>
    <dgm:pt modelId="{56E60320-2B00-4601-B142-301ADDCBF699}" type="pres">
      <dgm:prSet presAssocID="{8D110D37-740D-49E2-84B4-60D3018053B0}" presName="connector3" presStyleLbl="sibTrans2D1" presStyleIdx="2" presStyleCnt="3"/>
      <dgm:spPr/>
      <dgm:t>
        <a:bodyPr/>
        <a:lstStyle/>
        <a:p>
          <a:endParaRPr lang="th-TH"/>
        </a:p>
      </dgm:t>
    </dgm:pt>
  </dgm:ptLst>
  <dgm:cxnLst>
    <dgm:cxn modelId="{A4398DFA-4E1B-44B8-9198-1447701455F8}" type="presOf" srcId="{32FF09AC-44FC-43EF-A6EE-78285BD4328A}" destId="{AB06775B-D80D-46BE-89F1-8D13D4FD0B32}" srcOrd="0" destOrd="0" presId="urn:microsoft.com/office/officeart/2005/8/layout/gear1"/>
    <dgm:cxn modelId="{9BE7A6B2-FF77-4006-AF61-2BF3A4B458B1}" type="presOf" srcId="{011CA1F8-A9D7-4924-8EF7-11D38E9A5C4D}" destId="{54A449D9-CEDE-4F41-9FFD-B432BF66DAE1}" srcOrd="1" destOrd="0" presId="urn:microsoft.com/office/officeart/2005/8/layout/gear1"/>
    <dgm:cxn modelId="{6CE8E4B6-6453-4AD0-8FBC-290FE24D3EFF}" type="presOf" srcId="{750A3814-44B7-426E-BE99-673D8911D8F6}" destId="{EFF22441-CC83-41FA-B2DE-D6FBCD8D7301}" srcOrd="3" destOrd="0" presId="urn:microsoft.com/office/officeart/2005/8/layout/gear1"/>
    <dgm:cxn modelId="{79C305CB-A9BF-4137-9E6C-66D05BEAA176}" srcId="{0B502E6A-66EA-46C4-A8E6-8C8933C6C6B2}" destId="{011CA1F8-A9D7-4924-8EF7-11D38E9A5C4D}" srcOrd="1" destOrd="0" parTransId="{A4C1C11D-CB4B-491A-8EFA-CDEEABB2F8C3}" sibTransId="{32FF09AC-44FC-43EF-A6EE-78285BD4328A}"/>
    <dgm:cxn modelId="{55EECC90-FF8B-4E98-8D6C-B503C42A11BF}" srcId="{0B502E6A-66EA-46C4-A8E6-8C8933C6C6B2}" destId="{AAE1235A-5B3F-4D78-B3EF-D81D67309371}" srcOrd="0" destOrd="0" parTransId="{1AC26C0C-D1D2-4F9A-9C11-D9818C8C8026}" sibTransId="{23410839-3E83-4D29-AA93-FA83BDF3BB7D}"/>
    <dgm:cxn modelId="{5417E971-CEDF-434A-8AE4-F31FB0A28293}" type="presOf" srcId="{0B502E6A-66EA-46C4-A8E6-8C8933C6C6B2}" destId="{5F450F98-6182-4245-880C-A7B82FD3F3B0}" srcOrd="0" destOrd="0" presId="urn:microsoft.com/office/officeart/2005/8/layout/gear1"/>
    <dgm:cxn modelId="{AD28E8F0-8153-41F9-BB03-8C6D367EA591}" type="presOf" srcId="{750A3814-44B7-426E-BE99-673D8911D8F6}" destId="{D1751444-FC0A-419A-9317-D4C1FBA30796}" srcOrd="2" destOrd="0" presId="urn:microsoft.com/office/officeart/2005/8/layout/gear1"/>
    <dgm:cxn modelId="{36000066-298C-4850-88AF-23FC0F3EC3B5}" type="presOf" srcId="{750A3814-44B7-426E-BE99-673D8911D8F6}" destId="{816CE36D-C8C3-417A-9E75-0F7083B379A3}" srcOrd="0" destOrd="0" presId="urn:microsoft.com/office/officeart/2005/8/layout/gear1"/>
    <dgm:cxn modelId="{D7473CEE-F79A-4FF3-A4B0-4E35B31D3EA4}" type="presOf" srcId="{23410839-3E83-4D29-AA93-FA83BDF3BB7D}" destId="{06EA8627-B41F-4B33-ADB9-A43FC88322CD}" srcOrd="0" destOrd="0" presId="urn:microsoft.com/office/officeart/2005/8/layout/gear1"/>
    <dgm:cxn modelId="{E039CDBA-8CB5-40A8-BCB6-B71602B5E3D4}" type="presOf" srcId="{AAE1235A-5B3F-4D78-B3EF-D81D67309371}" destId="{91E43C14-38AB-4CB0-941F-EFF3BE8E7A46}" srcOrd="2" destOrd="0" presId="urn:microsoft.com/office/officeart/2005/8/layout/gear1"/>
    <dgm:cxn modelId="{AB810515-B953-4E33-87B9-A99018F31559}" type="presOf" srcId="{AAE1235A-5B3F-4D78-B3EF-D81D67309371}" destId="{F23E4E24-9A52-44CE-ADC0-6C2297A53262}" srcOrd="0" destOrd="0" presId="urn:microsoft.com/office/officeart/2005/8/layout/gear1"/>
    <dgm:cxn modelId="{CBE01AF0-4B27-4C02-AAEF-FFE35787BCE4}" type="presOf" srcId="{8D110D37-740D-49E2-84B4-60D3018053B0}" destId="{56E60320-2B00-4601-B142-301ADDCBF699}" srcOrd="0" destOrd="0" presId="urn:microsoft.com/office/officeart/2005/8/layout/gear1"/>
    <dgm:cxn modelId="{E6AABB0B-C1D8-4BC6-81CC-C55743232932}" srcId="{0B502E6A-66EA-46C4-A8E6-8C8933C6C6B2}" destId="{750A3814-44B7-426E-BE99-673D8911D8F6}" srcOrd="2" destOrd="0" parTransId="{3CDC06F3-4047-41AD-ACFC-88A5A5303A1B}" sibTransId="{8D110D37-740D-49E2-84B4-60D3018053B0}"/>
    <dgm:cxn modelId="{4325C047-2027-4D67-9339-F8F8F0682284}" type="presOf" srcId="{011CA1F8-A9D7-4924-8EF7-11D38E9A5C4D}" destId="{E2A39455-7097-4CA5-8D5D-FB63385E7383}" srcOrd="0" destOrd="0" presId="urn:microsoft.com/office/officeart/2005/8/layout/gear1"/>
    <dgm:cxn modelId="{12121BCE-A12A-491C-8A14-4294B4980B67}" type="presOf" srcId="{011CA1F8-A9D7-4924-8EF7-11D38E9A5C4D}" destId="{4793BC1A-DA4E-4F44-8472-C89118EC9C3E}" srcOrd="2" destOrd="0" presId="urn:microsoft.com/office/officeart/2005/8/layout/gear1"/>
    <dgm:cxn modelId="{DFC871AC-07EB-4AB5-80B6-A8BEC4E5041F}" type="presOf" srcId="{750A3814-44B7-426E-BE99-673D8911D8F6}" destId="{52025CAB-C4D4-452D-91B2-3768F8973F17}" srcOrd="1" destOrd="0" presId="urn:microsoft.com/office/officeart/2005/8/layout/gear1"/>
    <dgm:cxn modelId="{5A35B70B-96D4-4D83-8528-329FA20BE355}" type="presOf" srcId="{AAE1235A-5B3F-4D78-B3EF-D81D67309371}" destId="{9DDA83FA-722D-43AA-8E13-B4D43946FFAB}" srcOrd="1" destOrd="0" presId="urn:microsoft.com/office/officeart/2005/8/layout/gear1"/>
    <dgm:cxn modelId="{D5CD797A-78DC-4CC7-9311-09F43CA0A65A}" type="presParOf" srcId="{5F450F98-6182-4245-880C-A7B82FD3F3B0}" destId="{F23E4E24-9A52-44CE-ADC0-6C2297A53262}" srcOrd="0" destOrd="0" presId="urn:microsoft.com/office/officeart/2005/8/layout/gear1"/>
    <dgm:cxn modelId="{829D51B9-5151-4DF9-A157-DAB04456D3C3}" type="presParOf" srcId="{5F450F98-6182-4245-880C-A7B82FD3F3B0}" destId="{9DDA83FA-722D-43AA-8E13-B4D43946FFAB}" srcOrd="1" destOrd="0" presId="urn:microsoft.com/office/officeart/2005/8/layout/gear1"/>
    <dgm:cxn modelId="{2D0F1025-CB7C-4023-A917-060C80925A7F}" type="presParOf" srcId="{5F450F98-6182-4245-880C-A7B82FD3F3B0}" destId="{91E43C14-38AB-4CB0-941F-EFF3BE8E7A46}" srcOrd="2" destOrd="0" presId="urn:microsoft.com/office/officeart/2005/8/layout/gear1"/>
    <dgm:cxn modelId="{F50B6A34-FCD4-4DB8-A8FC-8656170FE9C7}" type="presParOf" srcId="{5F450F98-6182-4245-880C-A7B82FD3F3B0}" destId="{E2A39455-7097-4CA5-8D5D-FB63385E7383}" srcOrd="3" destOrd="0" presId="urn:microsoft.com/office/officeart/2005/8/layout/gear1"/>
    <dgm:cxn modelId="{BC1E69E3-EF35-47C9-8FAD-2F1B74DF5068}" type="presParOf" srcId="{5F450F98-6182-4245-880C-A7B82FD3F3B0}" destId="{54A449D9-CEDE-4F41-9FFD-B432BF66DAE1}" srcOrd="4" destOrd="0" presId="urn:microsoft.com/office/officeart/2005/8/layout/gear1"/>
    <dgm:cxn modelId="{4FB9698B-4507-4D30-80BF-F123EA4644D0}" type="presParOf" srcId="{5F450F98-6182-4245-880C-A7B82FD3F3B0}" destId="{4793BC1A-DA4E-4F44-8472-C89118EC9C3E}" srcOrd="5" destOrd="0" presId="urn:microsoft.com/office/officeart/2005/8/layout/gear1"/>
    <dgm:cxn modelId="{A03A8E87-18B9-4ECF-ADAC-08983D0EF71E}" type="presParOf" srcId="{5F450F98-6182-4245-880C-A7B82FD3F3B0}" destId="{816CE36D-C8C3-417A-9E75-0F7083B379A3}" srcOrd="6" destOrd="0" presId="urn:microsoft.com/office/officeart/2005/8/layout/gear1"/>
    <dgm:cxn modelId="{EAB6CD4F-C5AE-47DF-9E55-8A1E748AB120}" type="presParOf" srcId="{5F450F98-6182-4245-880C-A7B82FD3F3B0}" destId="{52025CAB-C4D4-452D-91B2-3768F8973F17}" srcOrd="7" destOrd="0" presId="urn:microsoft.com/office/officeart/2005/8/layout/gear1"/>
    <dgm:cxn modelId="{7C7CE9FD-260F-418C-97FE-ADAAA3E2BDAD}" type="presParOf" srcId="{5F450F98-6182-4245-880C-A7B82FD3F3B0}" destId="{D1751444-FC0A-419A-9317-D4C1FBA30796}" srcOrd="8" destOrd="0" presId="urn:microsoft.com/office/officeart/2005/8/layout/gear1"/>
    <dgm:cxn modelId="{E07FA7C0-C7E1-4F2E-8448-6F3BE3712D18}" type="presParOf" srcId="{5F450F98-6182-4245-880C-A7B82FD3F3B0}" destId="{EFF22441-CC83-41FA-B2DE-D6FBCD8D7301}" srcOrd="9" destOrd="0" presId="urn:microsoft.com/office/officeart/2005/8/layout/gear1"/>
    <dgm:cxn modelId="{AB116ED0-3F65-427B-BC39-24D57B0AE053}" type="presParOf" srcId="{5F450F98-6182-4245-880C-A7B82FD3F3B0}" destId="{06EA8627-B41F-4B33-ADB9-A43FC88322CD}" srcOrd="10" destOrd="0" presId="urn:microsoft.com/office/officeart/2005/8/layout/gear1"/>
    <dgm:cxn modelId="{4DE7227E-881A-4A23-94B9-09710218E3DE}" type="presParOf" srcId="{5F450F98-6182-4245-880C-A7B82FD3F3B0}" destId="{AB06775B-D80D-46BE-89F1-8D13D4FD0B32}" srcOrd="11" destOrd="0" presId="urn:microsoft.com/office/officeart/2005/8/layout/gear1"/>
    <dgm:cxn modelId="{A1A05F91-9E25-4E64-A0BD-C1B970967EE6}" type="presParOf" srcId="{5F450F98-6182-4245-880C-A7B82FD3F3B0}" destId="{56E60320-2B00-4601-B142-301ADDCBF69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03ADD5D-70ED-4EA4-8C7F-BC6B86548584}" type="doc">
      <dgm:prSet loTypeId="urn:microsoft.com/office/officeart/2005/8/layout/hList6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6D43BE62-0B64-4792-BF6F-CEE472DE8CEB}">
      <dgm:prSet phldrT="[ข้อความ]" custT="1"/>
      <dgm:spPr/>
      <dgm:t>
        <a:bodyPr/>
        <a:lstStyle/>
        <a:p>
          <a:r>
            <a:rPr lang="th-TH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๒๕๕๗</a:t>
          </a:r>
          <a:endParaRPr lang="th-TH" sz="3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EDBF20A-F8B5-4AB4-8053-DBE4A973BAF7}" type="parTrans" cxnId="{BEF57B2A-6144-4193-9486-4F3320E06E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82FD3F6-845A-4D74-8727-A54E55F85C87}" type="sibTrans" cxnId="{BEF57B2A-6144-4193-9486-4F3320E06E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63DF5CA-E9BF-46AA-8249-536796289EF7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ศูนย์การเรียนรู้</a:t>
          </a:r>
          <a:r>
            <a:rPr lang="th-TH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ที่หลากหลาย</a:t>
          </a:r>
          <a:endParaRPr lang="th-TH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20A7A37-0CE2-4247-9705-12341CCC4168}" type="parTrans" cxnId="{F73EC7FF-4798-459F-A977-EC42C78AAE2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1B4551E-B4B2-4CE6-BC96-271114BEBF16}" type="sibTrans" cxnId="{F73EC7FF-4798-459F-A977-EC42C78AAE2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8D3063C-7133-41E2-9321-E6D5E478FBB8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พึ่งพาตนเอง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ได้ในทุกด้าน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21747B0-31F5-4B98-8A10-5BB11444654B}" type="parTrans" cxnId="{92A00722-3670-4705-8E78-203F03A0A5C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D40E617-6143-4D36-883F-C385DA78DDB0}" type="sibTrans" cxnId="{92A00722-3670-4705-8E78-203F03A0A5C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FD1DF73-E17B-4B5C-888F-DEDDF4A7DF65}">
      <dgm:prSet phldrT="[ข้อความ]" custT="1"/>
      <dgm:spPr/>
      <dgm:t>
        <a:bodyPr/>
        <a:lstStyle/>
        <a:p>
          <a:r>
            <a:rPr lang="th-TH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๒๕๖๔</a:t>
          </a:r>
          <a:endParaRPr lang="th-TH" sz="3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034738D-F1E5-4D08-8CD2-BA48D2B89E7D}" type="parTrans" cxnId="{FFC67429-F056-48ED-B094-61489A748FFF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1174841-726E-42ED-A534-EEC7009C92E2}" type="sibTrans" cxnId="{FFC67429-F056-48ED-B094-61489A748FFF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1BD06C0-839A-47BE-BD2A-91E0027B17DE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สังคมอุดมปัญญา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CE8ED4C-0F38-40D1-A464-1B51C7DE4D22}" type="parTrans" cxnId="{FBA5EB7A-E35A-455D-B152-891824316CB7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8740654-D8D5-432C-98FD-C4BA82290C93}" type="sibTrans" cxnId="{FBA5EB7A-E35A-455D-B152-891824316CB7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B029084-7539-463E-8EBA-BA2472CE4C4B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พัฒนา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คุณภาพชีวิต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9121528-EA00-4CC1-BE78-E8ACA011DE4E}" type="parTrans" cxnId="{69CDCDA6-EA6A-44FB-9878-191FF1B1A7B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79DBFD-8492-4042-B0AE-538B362AB9A4}" type="sibTrans" cxnId="{69CDCDA6-EA6A-44FB-9878-191FF1B1A7B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64D7F7F-4C48-48EC-AEFD-C3E822384897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สวัสดิการ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ของคนทุกวัย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082290CD-CDD4-4E06-886C-0469BCD4BD72}" type="parTrans" cxnId="{829F190B-5F02-43F8-9178-9763DFA3A30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C0F9B8D-6E97-4918-9F52-72DE376C0B4B}" type="sibTrans" cxnId="{829F190B-5F02-43F8-9178-9763DFA3A302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1CA1A57-2BA5-4806-80CB-7F86676D8FAA}">
      <dgm:prSet phldrT="[ข้อความ]" custT="1"/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ภายใต้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การจัดการชุมชน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อย่างเป็นระบบ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0EE94C8A-012D-4270-960A-5F8D05768E71}" type="parTrans" cxnId="{16415CFB-22BB-4E51-B923-099F4589F98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ABDC2C9-A3A0-433C-BE01-3BCA08591152}" type="sibTrans" cxnId="{16415CFB-22BB-4E51-B923-099F4589F98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BEE878F-E043-498B-B73F-EBA914A3A822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จิตใจดีงาม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และ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เข้มแข็ง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CF6B464-BB93-4315-8030-5AA425D84EA7}" type="parTrans" cxnId="{80EA9EF4-B540-4BB4-9EDF-5A99CFA7CC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C0E6C9C-9C9B-4A00-9235-9BB631F267D6}" type="sibTrans" cxnId="{80EA9EF4-B540-4BB4-9EDF-5A99CFA7CC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4CF22587-2E46-485F-99D6-AE87AF85E240}">
      <dgm:prSet phldrT="[ข้อความ]" custT="1"/>
      <dgm:spPr/>
      <dgm:t>
        <a:bodyPr/>
        <a:lstStyle/>
        <a:p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ต้นแบบ</a:t>
          </a:r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แห่ง</a:t>
          </a:r>
          <a:r>
            <a:rPr lang="th-TH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หมู่บ้านจัดการตนเอง</a:t>
          </a:r>
          <a:endParaRPr lang="th-TH" sz="2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A03B03-D50F-489B-B24E-0BEF93C93164}" type="parTrans" cxnId="{557E5B7F-B6E2-4324-A810-B2B1AC5CD2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C820ACD-73CD-414C-93B4-AABDFF3A10F8}" type="sibTrans" cxnId="{557E5B7F-B6E2-4324-A810-B2B1AC5CD2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75D7C38-7E27-4EFC-B0CF-5D6C161E3194}" type="pres">
      <dgm:prSet presAssocID="{403ADD5D-70ED-4EA4-8C7F-BC6B865485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AA312388-4FE2-4570-AB0C-9428298827C2}" type="pres">
      <dgm:prSet presAssocID="{6D43BE62-0B64-4792-BF6F-CEE472DE8CE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33C7ABF-C6EA-4622-A205-D3B05937B393}" type="pres">
      <dgm:prSet presAssocID="{282FD3F6-845A-4D74-8727-A54E55F85C87}" presName="sibTrans" presStyleCnt="0"/>
      <dgm:spPr/>
    </dgm:pt>
    <dgm:pt modelId="{BB9D97DE-6267-4612-B8D3-8F9AD4D82160}" type="pres">
      <dgm:prSet presAssocID="{3FD1DF73-E17B-4B5C-888F-DEDDF4A7DF6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9AC35F7E-4A0A-4816-9E74-1F72AB2E6CE3}" type="presOf" srcId="{403ADD5D-70ED-4EA4-8C7F-BC6B86548584}" destId="{675D7C38-7E27-4EFC-B0CF-5D6C161E3194}" srcOrd="0" destOrd="0" presId="urn:microsoft.com/office/officeart/2005/8/layout/hList6"/>
    <dgm:cxn modelId="{D549929D-4B97-4229-AD42-175F5A3F55F1}" type="presOf" srcId="{6D43BE62-0B64-4792-BF6F-CEE472DE8CEB}" destId="{AA312388-4FE2-4570-AB0C-9428298827C2}" srcOrd="0" destOrd="0" presId="urn:microsoft.com/office/officeart/2005/8/layout/hList6"/>
    <dgm:cxn modelId="{92A00722-3670-4705-8E78-203F03A0A5C2}" srcId="{6D43BE62-0B64-4792-BF6F-CEE472DE8CEB}" destId="{E8D3063C-7133-41E2-9321-E6D5E478FBB8}" srcOrd="1" destOrd="0" parTransId="{821747B0-31F5-4B98-8A10-5BB11444654B}" sibTransId="{2D40E617-6143-4D36-883F-C385DA78DDB0}"/>
    <dgm:cxn modelId="{E0A62ABC-5867-404B-A2FB-0FD57EAF7C3C}" type="presOf" srcId="{E8D3063C-7133-41E2-9321-E6D5E478FBB8}" destId="{AA312388-4FE2-4570-AB0C-9428298827C2}" srcOrd="0" destOrd="2" presId="urn:microsoft.com/office/officeart/2005/8/layout/hList6"/>
    <dgm:cxn modelId="{E68E60E4-0E76-4374-B187-C9EA384235B9}" type="presOf" srcId="{164D7F7F-4C48-48EC-AEFD-C3E822384897}" destId="{AA312388-4FE2-4570-AB0C-9428298827C2}" srcOrd="0" destOrd="3" presId="urn:microsoft.com/office/officeart/2005/8/layout/hList6"/>
    <dgm:cxn modelId="{80EA9EF4-B540-4BB4-9EDF-5A99CFA7CC65}" srcId="{3FD1DF73-E17B-4B5C-888F-DEDDF4A7DF65}" destId="{2BEE878F-E043-498B-B73F-EBA914A3A822}" srcOrd="2" destOrd="0" parTransId="{1CF6B464-BB93-4315-8030-5AA425D84EA7}" sibTransId="{9C0E6C9C-9C9B-4A00-9235-9BB631F267D6}"/>
    <dgm:cxn modelId="{0A1DD15F-0539-4AF2-AD67-A8FB00932DBB}" type="presOf" srcId="{4CF22587-2E46-485F-99D6-AE87AF85E240}" destId="{BB9D97DE-6267-4612-B8D3-8F9AD4D82160}" srcOrd="0" destOrd="4" presId="urn:microsoft.com/office/officeart/2005/8/layout/hList6"/>
    <dgm:cxn modelId="{F73EC7FF-4798-459F-A977-EC42C78AAE2C}" srcId="{6D43BE62-0B64-4792-BF6F-CEE472DE8CEB}" destId="{863DF5CA-E9BF-46AA-8249-536796289EF7}" srcOrd="0" destOrd="0" parTransId="{820A7A37-0CE2-4247-9705-12341CCC4168}" sibTransId="{91B4551E-B4B2-4CE6-BC96-271114BEBF16}"/>
    <dgm:cxn modelId="{DAF28EB2-FF81-4D40-95C2-5DE94F50E05D}" type="presOf" srcId="{3B029084-7539-463E-8EBA-BA2472CE4C4B}" destId="{BB9D97DE-6267-4612-B8D3-8F9AD4D82160}" srcOrd="0" destOrd="2" presId="urn:microsoft.com/office/officeart/2005/8/layout/hList6"/>
    <dgm:cxn modelId="{16415CFB-22BB-4E51-B923-099F4589F984}" srcId="{6D43BE62-0B64-4792-BF6F-CEE472DE8CEB}" destId="{71CA1A57-2BA5-4806-80CB-7F86676D8FAA}" srcOrd="3" destOrd="0" parTransId="{0EE94C8A-012D-4270-960A-5F8D05768E71}" sibTransId="{AABDC2C9-A3A0-433C-BE01-3BCA08591152}"/>
    <dgm:cxn modelId="{5525ABA5-3D52-4D43-8A88-B19A6CD2F3D4}" type="presOf" srcId="{61BD06C0-839A-47BE-BD2A-91E0027B17DE}" destId="{BB9D97DE-6267-4612-B8D3-8F9AD4D82160}" srcOrd="0" destOrd="1" presId="urn:microsoft.com/office/officeart/2005/8/layout/hList6"/>
    <dgm:cxn modelId="{FFC67429-F056-48ED-B094-61489A748FFF}" srcId="{403ADD5D-70ED-4EA4-8C7F-BC6B86548584}" destId="{3FD1DF73-E17B-4B5C-888F-DEDDF4A7DF65}" srcOrd="1" destOrd="0" parTransId="{F034738D-F1E5-4D08-8CD2-BA48D2B89E7D}" sibTransId="{31174841-726E-42ED-A534-EEC7009C92E2}"/>
    <dgm:cxn modelId="{FBA5EB7A-E35A-455D-B152-891824316CB7}" srcId="{3FD1DF73-E17B-4B5C-888F-DEDDF4A7DF65}" destId="{61BD06C0-839A-47BE-BD2A-91E0027B17DE}" srcOrd="0" destOrd="0" parTransId="{ACE8ED4C-0F38-40D1-A464-1B51C7DE4D22}" sibTransId="{68740654-D8D5-432C-98FD-C4BA82290C93}"/>
    <dgm:cxn modelId="{F0E52A7C-4B9D-4A24-9A72-09457F94ABA3}" type="presOf" srcId="{863DF5CA-E9BF-46AA-8249-536796289EF7}" destId="{AA312388-4FE2-4570-AB0C-9428298827C2}" srcOrd="0" destOrd="1" presId="urn:microsoft.com/office/officeart/2005/8/layout/hList6"/>
    <dgm:cxn modelId="{557E5B7F-B6E2-4324-A810-B2B1AC5CD2B1}" srcId="{3FD1DF73-E17B-4B5C-888F-DEDDF4A7DF65}" destId="{4CF22587-2E46-485F-99D6-AE87AF85E240}" srcOrd="3" destOrd="0" parTransId="{DBA03B03-D50F-489B-B24E-0BEF93C93164}" sibTransId="{2C820ACD-73CD-414C-93B4-AABDFF3A10F8}"/>
    <dgm:cxn modelId="{BEF57B2A-6144-4193-9486-4F3320E06E1B}" srcId="{403ADD5D-70ED-4EA4-8C7F-BC6B86548584}" destId="{6D43BE62-0B64-4792-BF6F-CEE472DE8CEB}" srcOrd="0" destOrd="0" parTransId="{DEDBF20A-F8B5-4AB4-8053-DBE4A973BAF7}" sibTransId="{282FD3F6-845A-4D74-8727-A54E55F85C87}"/>
    <dgm:cxn modelId="{829F190B-5F02-43F8-9178-9763DFA3A302}" srcId="{6D43BE62-0B64-4792-BF6F-CEE472DE8CEB}" destId="{164D7F7F-4C48-48EC-AEFD-C3E822384897}" srcOrd="2" destOrd="0" parTransId="{082290CD-CDD4-4E06-886C-0469BCD4BD72}" sibTransId="{CC0F9B8D-6E97-4918-9F52-72DE376C0B4B}"/>
    <dgm:cxn modelId="{FA5DFE13-5019-4BC5-B442-3FB23E1BE33C}" type="presOf" srcId="{3FD1DF73-E17B-4B5C-888F-DEDDF4A7DF65}" destId="{BB9D97DE-6267-4612-B8D3-8F9AD4D82160}" srcOrd="0" destOrd="0" presId="urn:microsoft.com/office/officeart/2005/8/layout/hList6"/>
    <dgm:cxn modelId="{69CDCDA6-EA6A-44FB-9878-191FF1B1A7BB}" srcId="{3FD1DF73-E17B-4B5C-888F-DEDDF4A7DF65}" destId="{3B029084-7539-463E-8EBA-BA2472CE4C4B}" srcOrd="1" destOrd="0" parTransId="{19121528-EA00-4CC1-BE78-E8ACA011DE4E}" sibTransId="{BF79DBFD-8492-4042-B0AE-538B362AB9A4}"/>
    <dgm:cxn modelId="{E13E2F34-6A34-47F6-B8EA-EA9C43690FB8}" type="presOf" srcId="{71CA1A57-2BA5-4806-80CB-7F86676D8FAA}" destId="{AA312388-4FE2-4570-AB0C-9428298827C2}" srcOrd="0" destOrd="4" presId="urn:microsoft.com/office/officeart/2005/8/layout/hList6"/>
    <dgm:cxn modelId="{49A36732-331F-473A-BA14-5159F938D081}" type="presOf" srcId="{2BEE878F-E043-498B-B73F-EBA914A3A822}" destId="{BB9D97DE-6267-4612-B8D3-8F9AD4D82160}" srcOrd="0" destOrd="3" presId="urn:microsoft.com/office/officeart/2005/8/layout/hList6"/>
    <dgm:cxn modelId="{BD6D1892-6537-46FD-A1BB-1C111C84F38B}" type="presParOf" srcId="{675D7C38-7E27-4EFC-B0CF-5D6C161E3194}" destId="{AA312388-4FE2-4570-AB0C-9428298827C2}" srcOrd="0" destOrd="0" presId="urn:microsoft.com/office/officeart/2005/8/layout/hList6"/>
    <dgm:cxn modelId="{4195D563-0353-4EEB-B828-D6C47154529E}" type="presParOf" srcId="{675D7C38-7E27-4EFC-B0CF-5D6C161E3194}" destId="{033C7ABF-C6EA-4622-A205-D3B05937B393}" srcOrd="1" destOrd="0" presId="urn:microsoft.com/office/officeart/2005/8/layout/hList6"/>
    <dgm:cxn modelId="{3DE35004-BF6D-444B-A7F7-DEC2E3AC4902}" type="presParOf" srcId="{675D7C38-7E27-4EFC-B0CF-5D6C161E3194}" destId="{BB9D97DE-6267-4612-B8D3-8F9AD4D82160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2EDBCA0-2FC7-453F-A6B5-517C88EC4E79}" type="doc">
      <dgm:prSet loTypeId="urn:microsoft.com/office/officeart/2005/8/layout/cycle4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660F0879-FF55-44DF-BF47-FE31FD461617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๑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F7CE592-50B3-4037-A00C-8C61531A1A34}" type="parTrans" cxnId="{57B139FF-E9AA-4587-A29C-3CFB91691FB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58B06B9-D493-4413-9A66-E0A448D67927}" type="sibTrans" cxnId="{57B139FF-E9AA-4587-A29C-3CFB91691FB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11810C6-375F-4840-97A7-A025323C208B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1D284816-2006-4DD3-A08D-6E3883A1E0CA}" type="parTrans" cxnId="{E552BAE5-D96F-4434-B2A4-9E06CF981DC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E6AE133-2CDC-4EC4-BA8F-B1C592D33126}" type="sibTrans" cxnId="{E552BAE5-D96F-4434-B2A4-9E06CF981DC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006C730D-CE4E-46B4-96F0-477A3B9A8789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๒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CC0CC09-5BC5-4EC5-AFD2-C893A5DDABE1}" type="parTrans" cxnId="{66405693-24CD-4276-B263-3E00C47D2A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58225337-2C31-45B3-8F65-44967E6B0FB0}" type="sibTrans" cxnId="{66405693-24CD-4276-B263-3E00C47D2A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034381F-C2F4-462F-A749-B044B3CAAFF4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F3AB46E7-4E28-4D64-BD5D-96C59BBFF382}" type="parTrans" cxnId="{545FD6B7-228A-4C4C-8CAA-7B606F9DD6D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C0CA415-8567-41AB-BE1A-216DB3A1C169}" type="sibTrans" cxnId="{545FD6B7-228A-4C4C-8CAA-7B606F9DD6D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B617171-91E0-480E-99DE-608E140917E6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?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71E3D5F-30F7-4744-AAC4-461AA3F11976}" type="parTrans" cxnId="{7838939C-5FA9-408C-B31D-2DBA520E8A5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F0AA336-E525-4D12-99DB-9F9FA6D08E73}" type="sibTrans" cxnId="{7838939C-5FA9-408C-B31D-2DBA520E8A5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CE1918F-2033-443C-8778-0E0901C170E0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490ACDFC-6546-4D34-8345-88874A9BE4AF}" type="parTrans" cxnId="{326DC484-D943-4754-B6C7-304CC5FB60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CDC20C4-FE10-4BB1-A404-3C2F6B897992}" type="sibTrans" cxnId="{326DC484-D943-4754-B6C7-304CC5FB60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EDE0C03-C3CF-47AB-B850-FB9E3701B128}">
      <dgm:prSet phldrT="[ข้อความ]" custT="1"/>
      <dgm:spPr/>
      <dgm:t>
        <a:bodyPr/>
        <a:lstStyle/>
        <a:p>
          <a:r>
            <a:rPr lang="th-TH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๓</a:t>
          </a:r>
          <a:endParaRPr lang="th-TH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459A25F8-CA71-40B5-9E89-F6F39C4EE0F3}" type="parTrans" cxnId="{617DE2E0-6A2E-43C0-8D0E-D1BA95A031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656E96-8C90-4B9B-B54B-088841ABDD99}" type="sibTrans" cxnId="{617DE2E0-6A2E-43C0-8D0E-D1BA95A0311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D7190CD-F4DD-41E8-9D78-150FEE76B298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A14F98C2-01B7-48B0-AD9C-66645321A52E}" type="parTrans" cxnId="{AD697E28-1B9B-4B22-842F-13D428F8D7E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10BDC14A-0BF5-46B1-A9BA-E4205C695CC2}" type="sibTrans" cxnId="{AD697E28-1B9B-4B22-842F-13D428F8D7E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ABBB070-37C0-4984-8E4F-640A495EA5AD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CB2E359E-BBEC-4622-8E43-0DFFF500182D}" type="parTrans" cxnId="{6C8DF5A2-C2F1-4722-BFB1-8CFAEE4FD08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8F73AB7-ABD0-4AE0-8FAD-AC8998460C3C}" type="sibTrans" cxnId="{6C8DF5A2-C2F1-4722-BFB1-8CFAEE4FD08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588483-6D91-4156-A049-2911FCAC12F4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2A447331-197E-4729-9C48-7F266DF49622}" type="parTrans" cxnId="{26A4EF65-D8E2-4A08-879F-6E027295920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B29EF62-A55C-4C60-80BA-FF56F21ECC5B}" type="sibTrans" cxnId="{26A4EF65-D8E2-4A08-879F-6E027295920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2BDADFA2-E793-4009-8A0C-A7E2FE829A1F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89BF2B37-22C8-4A38-BAD9-0DA054A5017D}" type="parTrans" cxnId="{3847BED2-8184-48A0-A9F9-2165ED2AC09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6FABB37-B28B-47E4-88B1-32706DC373F3}" type="sibTrans" cxnId="{3847BED2-8184-48A0-A9F9-2165ED2AC09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F3288BC-E62E-4B44-99A4-A9532EA3B0D8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2422C5D1-6340-4EA1-87E6-86B1A280DC26}" type="parTrans" cxnId="{8634DF76-5578-4437-B045-19433011DBF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91FD123-D902-4C0F-B2F7-106E8B29765D}" type="sibTrans" cxnId="{8634DF76-5578-4437-B045-19433011DBF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88B1479-8DA9-454E-87A2-03ED2213C014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35D79EE9-1FD6-46F2-BC19-2C85D4FCEABD}" type="parTrans" cxnId="{20E5830F-9C82-4F75-A92D-588DBE6AAF3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AD35905-41D8-4CD1-9604-DAF8DFBCB05E}" type="sibTrans" cxnId="{20E5830F-9C82-4F75-A92D-588DBE6AAF3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6C37CBE-6ADE-4DC2-8657-E07A57414162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4B30DD24-295B-4887-8E07-12576CFA57AA}" type="parTrans" cxnId="{DDEF36A8-F57E-4B66-BFAA-69F0BEFFDF8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8EE60EE-FB77-424B-86BB-EC9C505F7C77}" type="sibTrans" cxnId="{DDEF36A8-F57E-4B66-BFAA-69F0BEFFDF8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C6AD17A6-C05B-446A-830A-B89454D81237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5A734B79-0F43-4E4F-9FBB-ACDC6DCA881F}" type="parTrans" cxnId="{A266631D-8E29-4DBF-AC34-4F8F0F02CD8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5BD5B06-197C-4AB4-B515-E056D5E45C3A}" type="sibTrans" cxnId="{A266631D-8E29-4DBF-AC34-4F8F0F02CD8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831B7A1E-4FB9-4119-84FB-E7699B80C14C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dirty="0">
            <a:effectLst/>
            <a:latin typeface="TH SarabunPSK" pitchFamily="34" charset="-34"/>
            <a:cs typeface="TH SarabunPSK" pitchFamily="34" charset="-34"/>
          </a:endParaRPr>
        </a:p>
      </dgm:t>
    </dgm:pt>
    <dgm:pt modelId="{AF86F4B3-E43D-4C69-AB2C-45FDF9021113}" type="parTrans" cxnId="{BEE81398-12BE-409B-8C37-4BB938B7187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22C02F1-96A1-44B0-81BE-A995A5AF14FB}" type="sibTrans" cxnId="{BEE81398-12BE-409B-8C37-4BB938B7187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A9B76858-6BD8-4591-8FD4-205379956D8F}" type="pres">
      <dgm:prSet presAssocID="{A2EDBCA0-2FC7-453F-A6B5-517C88EC4E7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0032557A-229C-462D-B3FE-F2EA815A3EC8}" type="pres">
      <dgm:prSet presAssocID="{A2EDBCA0-2FC7-453F-A6B5-517C88EC4E79}" presName="children" presStyleCnt="0"/>
      <dgm:spPr/>
    </dgm:pt>
    <dgm:pt modelId="{6BA3B040-A54C-4526-A1D2-77816C8D6256}" type="pres">
      <dgm:prSet presAssocID="{A2EDBCA0-2FC7-453F-A6B5-517C88EC4E79}" presName="child1group" presStyleCnt="0"/>
      <dgm:spPr/>
    </dgm:pt>
    <dgm:pt modelId="{CF21531B-7237-44A1-8FD2-E2AA6B93230C}" type="pres">
      <dgm:prSet presAssocID="{A2EDBCA0-2FC7-453F-A6B5-517C88EC4E79}" presName="child1" presStyleLbl="bgAcc1" presStyleIdx="0" presStyleCnt="4" custScaleX="93914" custScaleY="131414" custLinFactNeighborY="18220"/>
      <dgm:spPr/>
      <dgm:t>
        <a:bodyPr/>
        <a:lstStyle/>
        <a:p>
          <a:endParaRPr lang="th-TH"/>
        </a:p>
      </dgm:t>
    </dgm:pt>
    <dgm:pt modelId="{B26B8E63-748E-4D32-9E60-94DC4D8C85BE}" type="pres">
      <dgm:prSet presAssocID="{A2EDBCA0-2FC7-453F-A6B5-517C88EC4E7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0104DD1-30CE-461F-87F0-785F680D8AC3}" type="pres">
      <dgm:prSet presAssocID="{A2EDBCA0-2FC7-453F-A6B5-517C88EC4E79}" presName="child2group" presStyleCnt="0"/>
      <dgm:spPr/>
    </dgm:pt>
    <dgm:pt modelId="{E885F490-86CE-4D95-88B1-D2BF6D262383}" type="pres">
      <dgm:prSet presAssocID="{A2EDBCA0-2FC7-453F-A6B5-517C88EC4E79}" presName="child2" presStyleLbl="bgAcc1" presStyleIdx="1" presStyleCnt="4" custScaleX="93914" custScaleY="131414" custLinFactNeighborY="18220"/>
      <dgm:spPr/>
      <dgm:t>
        <a:bodyPr/>
        <a:lstStyle/>
        <a:p>
          <a:endParaRPr lang="th-TH"/>
        </a:p>
      </dgm:t>
    </dgm:pt>
    <dgm:pt modelId="{4C05E05F-E538-4258-B877-1027EA2E9F87}" type="pres">
      <dgm:prSet presAssocID="{A2EDBCA0-2FC7-453F-A6B5-517C88EC4E7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F0B3A4D-308D-443F-B628-8DFAD43EE8C9}" type="pres">
      <dgm:prSet presAssocID="{A2EDBCA0-2FC7-453F-A6B5-517C88EC4E79}" presName="child3group" presStyleCnt="0"/>
      <dgm:spPr/>
    </dgm:pt>
    <dgm:pt modelId="{0D44C2F4-D7FB-42D4-8BFC-A5A288B80DA5}" type="pres">
      <dgm:prSet presAssocID="{A2EDBCA0-2FC7-453F-A6B5-517C88EC4E79}" presName="child3" presStyleLbl="bgAcc1" presStyleIdx="2" presStyleCnt="4" custScaleX="93914" custScaleY="131414" custLinFactNeighborY="-25508"/>
      <dgm:spPr/>
      <dgm:t>
        <a:bodyPr/>
        <a:lstStyle/>
        <a:p>
          <a:endParaRPr lang="th-TH"/>
        </a:p>
      </dgm:t>
    </dgm:pt>
    <dgm:pt modelId="{8CF2A4C4-01DA-4FEA-BA97-8A1B03F0D698}" type="pres">
      <dgm:prSet presAssocID="{A2EDBCA0-2FC7-453F-A6B5-517C88EC4E7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867A5ED-1FAD-4DDB-B260-78D606103F2A}" type="pres">
      <dgm:prSet presAssocID="{A2EDBCA0-2FC7-453F-A6B5-517C88EC4E79}" presName="child4group" presStyleCnt="0"/>
      <dgm:spPr/>
    </dgm:pt>
    <dgm:pt modelId="{8A5B6C3F-0EB6-49E1-AFD8-57642BC64B56}" type="pres">
      <dgm:prSet presAssocID="{A2EDBCA0-2FC7-453F-A6B5-517C88EC4E79}" presName="child4" presStyleLbl="bgAcc1" presStyleIdx="3" presStyleCnt="4" custScaleX="93914" custScaleY="131414" custLinFactNeighborY="-25508"/>
      <dgm:spPr/>
      <dgm:t>
        <a:bodyPr/>
        <a:lstStyle/>
        <a:p>
          <a:endParaRPr lang="th-TH"/>
        </a:p>
      </dgm:t>
    </dgm:pt>
    <dgm:pt modelId="{A8D44D7A-4F53-4D47-BCAE-29886F1F0BF9}" type="pres">
      <dgm:prSet presAssocID="{A2EDBCA0-2FC7-453F-A6B5-517C88EC4E7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1FD1097-FB86-4388-B273-9BF5C1F4EDB6}" type="pres">
      <dgm:prSet presAssocID="{A2EDBCA0-2FC7-453F-A6B5-517C88EC4E79}" presName="childPlaceholder" presStyleCnt="0"/>
      <dgm:spPr/>
    </dgm:pt>
    <dgm:pt modelId="{DD36D759-0548-48DC-9F8C-4C2E5EC52A34}" type="pres">
      <dgm:prSet presAssocID="{A2EDBCA0-2FC7-453F-A6B5-517C88EC4E79}" presName="circle" presStyleCnt="0"/>
      <dgm:spPr/>
    </dgm:pt>
    <dgm:pt modelId="{CAD225F8-8729-45B7-8148-C45AA1CA60D0}" type="pres">
      <dgm:prSet presAssocID="{A2EDBCA0-2FC7-453F-A6B5-517C88EC4E79}" presName="quadrant1" presStyleLbl="node1" presStyleIdx="0" presStyleCnt="4" custScaleX="69770" custScaleY="69770" custLinFactNeighborX="18179" custLinFactNeighborY="14140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BBA4785-D58A-4825-BA2F-817005CC0C23}" type="pres">
      <dgm:prSet presAssocID="{A2EDBCA0-2FC7-453F-A6B5-517C88EC4E79}" presName="quadrant2" presStyleLbl="node1" presStyleIdx="1" presStyleCnt="4" custScaleX="69770" custScaleY="69770" custLinFactNeighborX="-12793" custLinFactNeighborY="14140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FF2B7B2-D05F-4CA0-B283-CC73A77D6A00}" type="pres">
      <dgm:prSet presAssocID="{A2EDBCA0-2FC7-453F-A6B5-517C88EC4E79}" presName="quadrant3" presStyleLbl="node1" presStyleIdx="2" presStyleCnt="4" custScaleX="69770" custScaleY="69770" custLinFactNeighborX="-12793" custLinFactNeighborY="-17506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A27D8F9-F160-403C-B387-56CD7D0095CA}" type="pres">
      <dgm:prSet presAssocID="{A2EDBCA0-2FC7-453F-A6B5-517C88EC4E79}" presName="quadrant4" presStyleLbl="node1" presStyleIdx="3" presStyleCnt="4" custScaleX="69770" custScaleY="69770" custLinFactNeighborX="17506" custLinFactNeighborY="-17506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C788A06-2E50-4A67-8BDD-C67779573C90}" type="pres">
      <dgm:prSet presAssocID="{A2EDBCA0-2FC7-453F-A6B5-517C88EC4E79}" presName="quadrantPlaceholder" presStyleCnt="0"/>
      <dgm:spPr/>
    </dgm:pt>
    <dgm:pt modelId="{FD015800-F799-4B01-99BC-34CCC2796AE7}" type="pres">
      <dgm:prSet presAssocID="{A2EDBCA0-2FC7-453F-A6B5-517C88EC4E79}" presName="center1" presStyleLbl="fgShp" presStyleIdx="0" presStyleCnt="2"/>
      <dgm:spPr/>
    </dgm:pt>
    <dgm:pt modelId="{46E98625-6B53-47CC-AE77-CF4930369A24}" type="pres">
      <dgm:prSet presAssocID="{A2EDBCA0-2FC7-453F-A6B5-517C88EC4E79}" presName="center2" presStyleLbl="fgShp" presStyleIdx="1" presStyleCnt="2"/>
      <dgm:spPr/>
    </dgm:pt>
  </dgm:ptLst>
  <dgm:cxnLst>
    <dgm:cxn modelId="{DED7ACC0-2117-41EC-B68C-AC44C4B62BB3}" type="presOf" srcId="{8D7190CD-F4DD-41E8-9D78-150FEE76B298}" destId="{8A5B6C3F-0EB6-49E1-AFD8-57642BC64B56}" srcOrd="0" destOrd="0" presId="urn:microsoft.com/office/officeart/2005/8/layout/cycle4"/>
    <dgm:cxn modelId="{8B568053-4BB4-455B-87BC-2D33B4945814}" type="presOf" srcId="{8ABBB070-37C0-4984-8E4F-640A495EA5AD}" destId="{B26B8E63-748E-4D32-9E60-94DC4D8C85BE}" srcOrd="1" destOrd="1" presId="urn:microsoft.com/office/officeart/2005/8/layout/cycle4"/>
    <dgm:cxn modelId="{34BCAA5D-946C-4B61-8979-048CBFE0BAF4}" type="presOf" srcId="{2034381F-C2F4-462F-A749-B044B3CAAFF4}" destId="{4C05E05F-E538-4258-B877-1027EA2E9F87}" srcOrd="1" destOrd="0" presId="urn:microsoft.com/office/officeart/2005/8/layout/cycle4"/>
    <dgm:cxn modelId="{2EAC3256-56B0-4BD2-A17D-8A7605BCE1C6}" type="presOf" srcId="{006C730D-CE4E-46B4-96F0-477A3B9A8789}" destId="{FBBA4785-D58A-4825-BA2F-817005CC0C23}" srcOrd="0" destOrd="0" presId="urn:microsoft.com/office/officeart/2005/8/layout/cycle4"/>
    <dgm:cxn modelId="{8634DF76-5578-4437-B045-19433011DBF3}" srcId="{006C730D-CE4E-46B4-96F0-477A3B9A8789}" destId="{CF3288BC-E62E-4B44-99A4-A9532EA3B0D8}" srcOrd="2" destOrd="0" parTransId="{2422C5D1-6340-4EA1-87E6-86B1A280DC26}" sibTransId="{B91FD123-D902-4C0F-B2F7-106E8B29765D}"/>
    <dgm:cxn modelId="{98A39B81-E8CD-4CB7-9DE7-F6A582C6500C}" type="presOf" srcId="{831B7A1E-4FB9-4119-84FB-E7699B80C14C}" destId="{A8D44D7A-4F53-4D47-BCAE-29886F1F0BF9}" srcOrd="1" destOrd="2" presId="urn:microsoft.com/office/officeart/2005/8/layout/cycle4"/>
    <dgm:cxn modelId="{54EB3A1E-7A61-4DB8-875A-6C84B0C13EE9}" type="presOf" srcId="{CF3288BC-E62E-4B44-99A4-A9532EA3B0D8}" destId="{4C05E05F-E538-4258-B877-1027EA2E9F87}" srcOrd="1" destOrd="2" presId="urn:microsoft.com/office/officeart/2005/8/layout/cycle4"/>
    <dgm:cxn modelId="{0E5F46CD-A673-4D83-B7AF-AD836B8B80D5}" type="presOf" srcId="{BF588483-6D91-4156-A049-2911FCAC12F4}" destId="{B26B8E63-748E-4D32-9E60-94DC4D8C85BE}" srcOrd="1" destOrd="2" presId="urn:microsoft.com/office/officeart/2005/8/layout/cycle4"/>
    <dgm:cxn modelId="{26A4EF65-D8E2-4A08-879F-6E0272959206}" srcId="{660F0879-FF55-44DF-BF47-FE31FD461617}" destId="{BF588483-6D91-4156-A049-2911FCAC12F4}" srcOrd="2" destOrd="0" parTransId="{2A447331-197E-4729-9C48-7F266DF49622}" sibTransId="{FB29EF62-A55C-4C60-80BA-FF56F21ECC5B}"/>
    <dgm:cxn modelId="{E9C8EA43-9A24-4ECA-91FA-ABC0E5AA0939}" type="presOf" srcId="{888B1479-8DA9-454E-87A2-03ED2213C014}" destId="{0D44C2F4-D7FB-42D4-8BFC-A5A288B80DA5}" srcOrd="0" destOrd="1" presId="urn:microsoft.com/office/officeart/2005/8/layout/cycle4"/>
    <dgm:cxn modelId="{29410D46-3435-4FAB-97DD-14311096EA3C}" type="presOf" srcId="{7CE1918F-2033-443C-8778-0E0901C170E0}" destId="{8CF2A4C4-01DA-4FEA-BA97-8A1B03F0D698}" srcOrd="1" destOrd="0" presId="urn:microsoft.com/office/officeart/2005/8/layout/cycle4"/>
    <dgm:cxn modelId="{B14BBEA0-4CE0-49C6-AE4D-1C9E63C7B3CA}" type="presOf" srcId="{911810C6-375F-4840-97A7-A025323C208B}" destId="{CF21531B-7237-44A1-8FD2-E2AA6B93230C}" srcOrd="0" destOrd="0" presId="urn:microsoft.com/office/officeart/2005/8/layout/cycle4"/>
    <dgm:cxn modelId="{326DC484-D943-4754-B6C7-304CC5FB6049}" srcId="{CB617171-91E0-480E-99DE-608E140917E6}" destId="{7CE1918F-2033-443C-8778-0E0901C170E0}" srcOrd="0" destOrd="0" parTransId="{490ACDFC-6546-4D34-8345-88874A9BE4AF}" sibTransId="{1CDC20C4-FE10-4BB1-A404-3C2F6B897992}"/>
    <dgm:cxn modelId="{78A16149-1DE7-42CB-B4DA-15FA595BC884}" type="presOf" srcId="{8ABBB070-37C0-4984-8E4F-640A495EA5AD}" destId="{CF21531B-7237-44A1-8FD2-E2AA6B93230C}" srcOrd="0" destOrd="1" presId="urn:microsoft.com/office/officeart/2005/8/layout/cycle4"/>
    <dgm:cxn modelId="{3812D6B6-0159-4BB3-ADCC-4B9FEAE82505}" type="presOf" srcId="{C6AD17A6-C05B-446A-830A-B89454D81237}" destId="{A8D44D7A-4F53-4D47-BCAE-29886F1F0BF9}" srcOrd="1" destOrd="1" presId="urn:microsoft.com/office/officeart/2005/8/layout/cycle4"/>
    <dgm:cxn modelId="{3847BED2-8184-48A0-A9F9-2165ED2AC09A}" srcId="{006C730D-CE4E-46B4-96F0-477A3B9A8789}" destId="{2BDADFA2-E793-4009-8A0C-A7E2FE829A1F}" srcOrd="1" destOrd="0" parTransId="{89BF2B37-22C8-4A38-BAD9-0DA054A5017D}" sibTransId="{66FABB37-B28B-47E4-88B1-32706DC373F3}"/>
    <dgm:cxn modelId="{E552BAE5-D96F-4434-B2A4-9E06CF981DC6}" srcId="{660F0879-FF55-44DF-BF47-FE31FD461617}" destId="{911810C6-375F-4840-97A7-A025323C208B}" srcOrd="0" destOrd="0" parTransId="{1D284816-2006-4DD3-A08D-6E3883A1E0CA}" sibTransId="{7E6AE133-2CDC-4EC4-BA8F-B1C592D33126}"/>
    <dgm:cxn modelId="{F3B4B003-120C-41DE-94F4-97C9C4931B05}" type="presOf" srcId="{911810C6-375F-4840-97A7-A025323C208B}" destId="{B26B8E63-748E-4D32-9E60-94DC4D8C85BE}" srcOrd="1" destOrd="0" presId="urn:microsoft.com/office/officeart/2005/8/layout/cycle4"/>
    <dgm:cxn modelId="{7F59DF13-AD35-440E-B13F-6B4EB6128301}" type="presOf" srcId="{CF3288BC-E62E-4B44-99A4-A9532EA3B0D8}" destId="{E885F490-86CE-4D95-88B1-D2BF6D262383}" srcOrd="0" destOrd="2" presId="urn:microsoft.com/office/officeart/2005/8/layout/cycle4"/>
    <dgm:cxn modelId="{AD697E28-1B9B-4B22-842F-13D428F8D7EA}" srcId="{DEDE0C03-C3CF-47AB-B850-FB9E3701B128}" destId="{8D7190CD-F4DD-41E8-9D78-150FEE76B298}" srcOrd="0" destOrd="0" parTransId="{A14F98C2-01B7-48B0-AD9C-66645321A52E}" sibTransId="{10BDC14A-0BF5-46B1-A9BA-E4205C695CC2}"/>
    <dgm:cxn modelId="{BEE81398-12BE-409B-8C37-4BB938B7187D}" srcId="{DEDE0C03-C3CF-47AB-B850-FB9E3701B128}" destId="{831B7A1E-4FB9-4119-84FB-E7699B80C14C}" srcOrd="2" destOrd="0" parTransId="{AF86F4B3-E43D-4C69-AB2C-45FDF9021113}" sibTransId="{A22C02F1-96A1-44B0-81BE-A995A5AF14FB}"/>
    <dgm:cxn modelId="{904A87F4-C785-44A7-9E59-133086906FC2}" type="presOf" srcId="{8D7190CD-F4DD-41E8-9D78-150FEE76B298}" destId="{A8D44D7A-4F53-4D47-BCAE-29886F1F0BF9}" srcOrd="1" destOrd="0" presId="urn:microsoft.com/office/officeart/2005/8/layout/cycle4"/>
    <dgm:cxn modelId="{51E14D00-BC9C-48ED-BFDF-4CFB5DBDABD7}" type="presOf" srcId="{CB617171-91E0-480E-99DE-608E140917E6}" destId="{DFF2B7B2-D05F-4CA0-B283-CC73A77D6A00}" srcOrd="0" destOrd="0" presId="urn:microsoft.com/office/officeart/2005/8/layout/cycle4"/>
    <dgm:cxn modelId="{DA2C8988-CC88-42E9-BE02-4EB610B64B92}" type="presOf" srcId="{A2EDBCA0-2FC7-453F-A6B5-517C88EC4E79}" destId="{A9B76858-6BD8-4591-8FD4-205379956D8F}" srcOrd="0" destOrd="0" presId="urn:microsoft.com/office/officeart/2005/8/layout/cycle4"/>
    <dgm:cxn modelId="{12D04E22-95EA-4A71-BCF8-0E76259F8545}" type="presOf" srcId="{831B7A1E-4FB9-4119-84FB-E7699B80C14C}" destId="{8A5B6C3F-0EB6-49E1-AFD8-57642BC64B56}" srcOrd="0" destOrd="2" presId="urn:microsoft.com/office/officeart/2005/8/layout/cycle4"/>
    <dgm:cxn modelId="{617DE2E0-6A2E-43C0-8D0E-D1BA95A0311B}" srcId="{A2EDBCA0-2FC7-453F-A6B5-517C88EC4E79}" destId="{DEDE0C03-C3CF-47AB-B850-FB9E3701B128}" srcOrd="3" destOrd="0" parTransId="{459A25F8-CA71-40B5-9E89-F6F39C4EE0F3}" sibTransId="{DB656E96-8C90-4B9B-B54B-088841ABDD99}"/>
    <dgm:cxn modelId="{66405693-24CD-4276-B263-3E00C47D2ADA}" srcId="{A2EDBCA0-2FC7-453F-A6B5-517C88EC4E79}" destId="{006C730D-CE4E-46B4-96F0-477A3B9A8789}" srcOrd="1" destOrd="0" parTransId="{ECC0CC09-5BC5-4EC5-AFD2-C893A5DDABE1}" sibTransId="{58225337-2C31-45B3-8F65-44967E6B0FB0}"/>
    <dgm:cxn modelId="{28D0BAEA-C5DD-433C-ADEC-2CA5E0095A09}" type="presOf" srcId="{2BDADFA2-E793-4009-8A0C-A7E2FE829A1F}" destId="{4C05E05F-E538-4258-B877-1027EA2E9F87}" srcOrd="1" destOrd="1" presId="urn:microsoft.com/office/officeart/2005/8/layout/cycle4"/>
    <dgm:cxn modelId="{B4EDA0BD-A04A-461B-B93D-AC4927A16FF1}" type="presOf" srcId="{DEDE0C03-C3CF-47AB-B850-FB9E3701B128}" destId="{EA27D8F9-F160-403C-B387-56CD7D0095CA}" srcOrd="0" destOrd="0" presId="urn:microsoft.com/office/officeart/2005/8/layout/cycle4"/>
    <dgm:cxn modelId="{352FFBDA-1F81-4B95-A6C5-F29C0A8C4A67}" type="presOf" srcId="{2034381F-C2F4-462F-A749-B044B3CAAFF4}" destId="{E885F490-86CE-4D95-88B1-D2BF6D262383}" srcOrd="0" destOrd="0" presId="urn:microsoft.com/office/officeart/2005/8/layout/cycle4"/>
    <dgm:cxn modelId="{63025FB6-7B7F-4CCD-B8F3-54CEEA651A75}" type="presOf" srcId="{2BDADFA2-E793-4009-8A0C-A7E2FE829A1F}" destId="{E885F490-86CE-4D95-88B1-D2BF6D262383}" srcOrd="0" destOrd="1" presId="urn:microsoft.com/office/officeart/2005/8/layout/cycle4"/>
    <dgm:cxn modelId="{F4953338-8676-4F2F-80C0-A2A9CF01F003}" type="presOf" srcId="{C6AD17A6-C05B-446A-830A-B89454D81237}" destId="{8A5B6C3F-0EB6-49E1-AFD8-57642BC64B56}" srcOrd="0" destOrd="1" presId="urn:microsoft.com/office/officeart/2005/8/layout/cycle4"/>
    <dgm:cxn modelId="{C63233F4-12DC-4B32-B03B-51072DF890FE}" type="presOf" srcId="{660F0879-FF55-44DF-BF47-FE31FD461617}" destId="{CAD225F8-8729-45B7-8148-C45AA1CA60D0}" srcOrd="0" destOrd="0" presId="urn:microsoft.com/office/officeart/2005/8/layout/cycle4"/>
    <dgm:cxn modelId="{DDEF36A8-F57E-4B66-BFAA-69F0BEFFDF8A}" srcId="{CB617171-91E0-480E-99DE-608E140917E6}" destId="{96C37CBE-6ADE-4DC2-8657-E07A57414162}" srcOrd="2" destOrd="0" parTransId="{4B30DD24-295B-4887-8E07-12576CFA57AA}" sibTransId="{38EE60EE-FB77-424B-86BB-EC9C505F7C77}"/>
    <dgm:cxn modelId="{57B139FF-E9AA-4587-A29C-3CFB91691FBA}" srcId="{A2EDBCA0-2FC7-453F-A6B5-517C88EC4E79}" destId="{660F0879-FF55-44DF-BF47-FE31FD461617}" srcOrd="0" destOrd="0" parTransId="{AF7CE592-50B3-4037-A00C-8C61531A1A34}" sibTransId="{A58B06B9-D493-4413-9A66-E0A448D67927}"/>
    <dgm:cxn modelId="{F577E0BF-CB97-4557-A9DF-BA129C687873}" type="presOf" srcId="{96C37CBE-6ADE-4DC2-8657-E07A57414162}" destId="{8CF2A4C4-01DA-4FEA-BA97-8A1B03F0D698}" srcOrd="1" destOrd="2" presId="urn:microsoft.com/office/officeart/2005/8/layout/cycle4"/>
    <dgm:cxn modelId="{9AABC901-C871-4A7B-91F9-D8ACA42D6399}" type="presOf" srcId="{888B1479-8DA9-454E-87A2-03ED2213C014}" destId="{8CF2A4C4-01DA-4FEA-BA97-8A1B03F0D698}" srcOrd="1" destOrd="1" presId="urn:microsoft.com/office/officeart/2005/8/layout/cycle4"/>
    <dgm:cxn modelId="{6C8DF5A2-C2F1-4722-BFB1-8CFAEE4FD080}" srcId="{660F0879-FF55-44DF-BF47-FE31FD461617}" destId="{8ABBB070-37C0-4984-8E4F-640A495EA5AD}" srcOrd="1" destOrd="0" parTransId="{CB2E359E-BBEC-4622-8E43-0DFFF500182D}" sibTransId="{A8F73AB7-ABD0-4AE0-8FAD-AC8998460C3C}"/>
    <dgm:cxn modelId="{20E5830F-9C82-4F75-A92D-588DBE6AAF3B}" srcId="{CB617171-91E0-480E-99DE-608E140917E6}" destId="{888B1479-8DA9-454E-87A2-03ED2213C014}" srcOrd="1" destOrd="0" parTransId="{35D79EE9-1FD6-46F2-BC19-2C85D4FCEABD}" sibTransId="{3AD35905-41D8-4CD1-9604-DAF8DFBCB05E}"/>
    <dgm:cxn modelId="{5E3FFF86-31A3-437D-99FC-19B66092E4FA}" type="presOf" srcId="{7CE1918F-2033-443C-8778-0E0901C170E0}" destId="{0D44C2F4-D7FB-42D4-8BFC-A5A288B80DA5}" srcOrd="0" destOrd="0" presId="urn:microsoft.com/office/officeart/2005/8/layout/cycle4"/>
    <dgm:cxn modelId="{545FD6B7-228A-4C4C-8CAA-7B606F9DD6DD}" srcId="{006C730D-CE4E-46B4-96F0-477A3B9A8789}" destId="{2034381F-C2F4-462F-A749-B044B3CAAFF4}" srcOrd="0" destOrd="0" parTransId="{F3AB46E7-4E28-4D64-BD5D-96C59BBFF382}" sibTransId="{9C0CA415-8567-41AB-BE1A-216DB3A1C169}"/>
    <dgm:cxn modelId="{2B67832E-6323-4193-AFC1-20B5EEDEB06B}" type="presOf" srcId="{96C37CBE-6ADE-4DC2-8657-E07A57414162}" destId="{0D44C2F4-D7FB-42D4-8BFC-A5A288B80DA5}" srcOrd="0" destOrd="2" presId="urn:microsoft.com/office/officeart/2005/8/layout/cycle4"/>
    <dgm:cxn modelId="{A266631D-8E29-4DBF-AC34-4F8F0F02CD8E}" srcId="{DEDE0C03-C3CF-47AB-B850-FB9E3701B128}" destId="{C6AD17A6-C05B-446A-830A-B89454D81237}" srcOrd="1" destOrd="0" parTransId="{5A734B79-0F43-4E4F-9FBB-ACDC6DCA881F}" sibTransId="{F5BD5B06-197C-4AB4-B515-E056D5E45C3A}"/>
    <dgm:cxn modelId="{ED0A14BA-F06C-42F3-8CDF-9F9FDD36F6E3}" type="presOf" srcId="{BF588483-6D91-4156-A049-2911FCAC12F4}" destId="{CF21531B-7237-44A1-8FD2-E2AA6B93230C}" srcOrd="0" destOrd="2" presId="urn:microsoft.com/office/officeart/2005/8/layout/cycle4"/>
    <dgm:cxn modelId="{7838939C-5FA9-408C-B31D-2DBA520E8A55}" srcId="{A2EDBCA0-2FC7-453F-A6B5-517C88EC4E79}" destId="{CB617171-91E0-480E-99DE-608E140917E6}" srcOrd="2" destOrd="0" parTransId="{D71E3D5F-30F7-4744-AAC4-461AA3F11976}" sibTransId="{7F0AA336-E525-4D12-99DB-9F9FA6D08E73}"/>
    <dgm:cxn modelId="{F653EDF7-18D9-4BF1-ABB1-DFCF4449B663}" type="presParOf" srcId="{A9B76858-6BD8-4591-8FD4-205379956D8F}" destId="{0032557A-229C-462D-B3FE-F2EA815A3EC8}" srcOrd="0" destOrd="0" presId="urn:microsoft.com/office/officeart/2005/8/layout/cycle4"/>
    <dgm:cxn modelId="{15CEC3FC-AEC1-46A4-A8E7-3BCF2C99F4BF}" type="presParOf" srcId="{0032557A-229C-462D-B3FE-F2EA815A3EC8}" destId="{6BA3B040-A54C-4526-A1D2-77816C8D6256}" srcOrd="0" destOrd="0" presId="urn:microsoft.com/office/officeart/2005/8/layout/cycle4"/>
    <dgm:cxn modelId="{091F6D6E-D67A-4789-8801-1E3347370E8F}" type="presParOf" srcId="{6BA3B040-A54C-4526-A1D2-77816C8D6256}" destId="{CF21531B-7237-44A1-8FD2-E2AA6B93230C}" srcOrd="0" destOrd="0" presId="urn:microsoft.com/office/officeart/2005/8/layout/cycle4"/>
    <dgm:cxn modelId="{B40C9C18-AF10-49B9-B6DC-9CFAC26F3B08}" type="presParOf" srcId="{6BA3B040-A54C-4526-A1D2-77816C8D6256}" destId="{B26B8E63-748E-4D32-9E60-94DC4D8C85BE}" srcOrd="1" destOrd="0" presId="urn:microsoft.com/office/officeart/2005/8/layout/cycle4"/>
    <dgm:cxn modelId="{F7D5209F-7B16-430E-90CE-8D6F65126E8E}" type="presParOf" srcId="{0032557A-229C-462D-B3FE-F2EA815A3EC8}" destId="{E0104DD1-30CE-461F-87F0-785F680D8AC3}" srcOrd="1" destOrd="0" presId="urn:microsoft.com/office/officeart/2005/8/layout/cycle4"/>
    <dgm:cxn modelId="{973A7FF6-A4DE-4B1B-97F5-D9A47838B626}" type="presParOf" srcId="{E0104DD1-30CE-461F-87F0-785F680D8AC3}" destId="{E885F490-86CE-4D95-88B1-D2BF6D262383}" srcOrd="0" destOrd="0" presId="urn:microsoft.com/office/officeart/2005/8/layout/cycle4"/>
    <dgm:cxn modelId="{45F486E5-F043-4F43-A0C9-81105E1B3066}" type="presParOf" srcId="{E0104DD1-30CE-461F-87F0-785F680D8AC3}" destId="{4C05E05F-E538-4258-B877-1027EA2E9F87}" srcOrd="1" destOrd="0" presId="urn:microsoft.com/office/officeart/2005/8/layout/cycle4"/>
    <dgm:cxn modelId="{EF646E30-DDF4-4240-8A3C-1BF1E3EBFEF9}" type="presParOf" srcId="{0032557A-229C-462D-B3FE-F2EA815A3EC8}" destId="{7F0B3A4D-308D-443F-B628-8DFAD43EE8C9}" srcOrd="2" destOrd="0" presId="urn:microsoft.com/office/officeart/2005/8/layout/cycle4"/>
    <dgm:cxn modelId="{8C171400-75C2-4C86-9AFD-4FA8858E082F}" type="presParOf" srcId="{7F0B3A4D-308D-443F-B628-8DFAD43EE8C9}" destId="{0D44C2F4-D7FB-42D4-8BFC-A5A288B80DA5}" srcOrd="0" destOrd="0" presId="urn:microsoft.com/office/officeart/2005/8/layout/cycle4"/>
    <dgm:cxn modelId="{87C94611-F28F-4FE7-A392-F582D9A2D35C}" type="presParOf" srcId="{7F0B3A4D-308D-443F-B628-8DFAD43EE8C9}" destId="{8CF2A4C4-01DA-4FEA-BA97-8A1B03F0D698}" srcOrd="1" destOrd="0" presId="urn:microsoft.com/office/officeart/2005/8/layout/cycle4"/>
    <dgm:cxn modelId="{53854430-EA57-49C6-BE7C-F4B2A0C5E8D3}" type="presParOf" srcId="{0032557A-229C-462D-B3FE-F2EA815A3EC8}" destId="{6867A5ED-1FAD-4DDB-B260-78D606103F2A}" srcOrd="3" destOrd="0" presId="urn:microsoft.com/office/officeart/2005/8/layout/cycle4"/>
    <dgm:cxn modelId="{40C2B2E2-80F7-4E7E-B508-35EF3B1C1B35}" type="presParOf" srcId="{6867A5ED-1FAD-4DDB-B260-78D606103F2A}" destId="{8A5B6C3F-0EB6-49E1-AFD8-57642BC64B56}" srcOrd="0" destOrd="0" presId="urn:microsoft.com/office/officeart/2005/8/layout/cycle4"/>
    <dgm:cxn modelId="{A8FBCEA5-463B-46B4-937C-7717EE3A74B7}" type="presParOf" srcId="{6867A5ED-1FAD-4DDB-B260-78D606103F2A}" destId="{A8D44D7A-4F53-4D47-BCAE-29886F1F0BF9}" srcOrd="1" destOrd="0" presId="urn:microsoft.com/office/officeart/2005/8/layout/cycle4"/>
    <dgm:cxn modelId="{D71852BB-2948-4E16-A649-1287F6509A46}" type="presParOf" srcId="{0032557A-229C-462D-B3FE-F2EA815A3EC8}" destId="{01FD1097-FB86-4388-B273-9BF5C1F4EDB6}" srcOrd="4" destOrd="0" presId="urn:microsoft.com/office/officeart/2005/8/layout/cycle4"/>
    <dgm:cxn modelId="{C8290D43-E093-4889-B06A-88AB12F9D53B}" type="presParOf" srcId="{A9B76858-6BD8-4591-8FD4-205379956D8F}" destId="{DD36D759-0548-48DC-9F8C-4C2E5EC52A34}" srcOrd="1" destOrd="0" presId="urn:microsoft.com/office/officeart/2005/8/layout/cycle4"/>
    <dgm:cxn modelId="{86FA0918-BEA8-436C-8B22-3E9BAF4A7E9F}" type="presParOf" srcId="{DD36D759-0548-48DC-9F8C-4C2E5EC52A34}" destId="{CAD225F8-8729-45B7-8148-C45AA1CA60D0}" srcOrd="0" destOrd="0" presId="urn:microsoft.com/office/officeart/2005/8/layout/cycle4"/>
    <dgm:cxn modelId="{173E89A1-F641-422C-9539-B58364A5C502}" type="presParOf" srcId="{DD36D759-0548-48DC-9F8C-4C2E5EC52A34}" destId="{FBBA4785-D58A-4825-BA2F-817005CC0C23}" srcOrd="1" destOrd="0" presId="urn:microsoft.com/office/officeart/2005/8/layout/cycle4"/>
    <dgm:cxn modelId="{BD7B6422-A79F-4014-8E74-41E51E19BC69}" type="presParOf" srcId="{DD36D759-0548-48DC-9F8C-4C2E5EC52A34}" destId="{DFF2B7B2-D05F-4CA0-B283-CC73A77D6A00}" srcOrd="2" destOrd="0" presId="urn:microsoft.com/office/officeart/2005/8/layout/cycle4"/>
    <dgm:cxn modelId="{65A26E41-851C-479B-8DA4-4D46D169E35F}" type="presParOf" srcId="{DD36D759-0548-48DC-9F8C-4C2E5EC52A34}" destId="{EA27D8F9-F160-403C-B387-56CD7D0095CA}" srcOrd="3" destOrd="0" presId="urn:microsoft.com/office/officeart/2005/8/layout/cycle4"/>
    <dgm:cxn modelId="{EB2FD54B-A1BC-4E69-BFEE-E1D788D78BF4}" type="presParOf" srcId="{DD36D759-0548-48DC-9F8C-4C2E5EC52A34}" destId="{CC788A06-2E50-4A67-8BDD-C67779573C90}" srcOrd="4" destOrd="0" presId="urn:microsoft.com/office/officeart/2005/8/layout/cycle4"/>
    <dgm:cxn modelId="{185FF45F-E18D-405F-8B7D-FE32EC00FF6B}" type="presParOf" srcId="{A9B76858-6BD8-4591-8FD4-205379956D8F}" destId="{FD015800-F799-4B01-99BC-34CCC2796AE7}" srcOrd="2" destOrd="0" presId="urn:microsoft.com/office/officeart/2005/8/layout/cycle4"/>
    <dgm:cxn modelId="{BA40357C-E2B9-4D47-ACA9-D13182B7BB38}" type="presParOf" srcId="{A9B76858-6BD8-4591-8FD4-205379956D8F}" destId="{46E98625-6B53-47CC-AE77-CF4930369A2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867F64D-38B6-40EE-986E-383F92E00F05}" type="doc">
      <dgm:prSet loTypeId="urn:microsoft.com/office/officeart/2008/layout/RadialCluster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981A0CB4-A351-4C30-9451-BA9BF9D75055}">
      <dgm:prSet phldrT="[ข้อความ]" custT="1"/>
      <dgm:spPr/>
      <dgm:t>
        <a:bodyPr/>
        <a:lstStyle/>
        <a:p>
          <a:r>
            <a: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แนวทาง แก้ไข</a:t>
          </a:r>
          <a:endParaRPr lang="th-TH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D6C357F-62C7-42F2-AAFA-DD0D5D3533EE}" type="par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A494F8E-0D9A-42E3-8155-33276E53D7DA}" type="sib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99D961C-652B-4D08-918E-87D4EB71FBD9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สิ่งดีในหมู่บ้าน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FC6C207-3385-42E1-99FB-325E14C0F846}" type="parTrans" cxnId="{B8B80634-7210-4448-901C-890D7951EA09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26B9DAE-E384-45B1-82F8-A5F9406AEA51}" type="sibTrans" cxnId="{B8B80634-7210-4448-901C-890D7951EA09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2F68C91-21EE-4787-9E17-DAC4C4DDDC8F}">
      <dgm:prSet phldrT="[ข้อความ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สถานการณ์ไม่ดีนอกหมู่บ้าน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9299D84-A8B8-4285-B960-F9A68FF18CC8}" type="parTrans" cxnId="{0A9AF6E9-DB83-4A30-8735-86520F5E238A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093F85-3FE3-4D74-AD84-8796A82FF9F3}" type="sibTrans" cxnId="{0A9AF6E9-DB83-4A30-8735-86520F5E238A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00B8D7-1096-4E0D-89DD-6E1EEDC7F895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สถานการณ์ดีนอกหมู่บ้าน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91E808B-E826-493D-B062-42B675AC5C39}" type="parTrans" cxnId="{3EE967D3-ECBA-4497-B796-F6EF71630522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1E187F4-F2EA-4162-BEE9-C2A18BD658EB}" type="sibTrans" cxnId="{3EE967D3-ECBA-4497-B796-F6EF71630522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23FB343-2977-4251-BA13-FA2C5159B0A2}" type="pres">
      <dgm:prSet presAssocID="{D867F64D-38B6-40EE-986E-383F92E00F0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h-TH"/>
        </a:p>
      </dgm:t>
    </dgm:pt>
    <dgm:pt modelId="{43D9CF4B-391D-4F3B-AC33-CAC17BDF27F3}" type="pres">
      <dgm:prSet presAssocID="{981A0CB4-A351-4C30-9451-BA9BF9D75055}" presName="singleCycle" presStyleCnt="0"/>
      <dgm:spPr/>
    </dgm:pt>
    <dgm:pt modelId="{EC77CE35-B374-4C53-9D7B-F0DEE08C5670}" type="pres">
      <dgm:prSet presAssocID="{981A0CB4-A351-4C30-9451-BA9BF9D75055}" presName="singleCenter" presStyleLbl="node1" presStyleIdx="0" presStyleCnt="4" custScaleX="111753" custLinFactNeighborX="350" custLinFactNeighborY="-8042">
        <dgm:presLayoutVars>
          <dgm:chMax val="7"/>
          <dgm:chPref val="7"/>
        </dgm:presLayoutVars>
      </dgm:prSet>
      <dgm:spPr/>
      <dgm:t>
        <a:bodyPr/>
        <a:lstStyle/>
        <a:p>
          <a:endParaRPr lang="th-TH"/>
        </a:p>
      </dgm:t>
    </dgm:pt>
    <dgm:pt modelId="{586AB8AB-CD4A-49BB-BA9D-D575321E84E4}" type="pres">
      <dgm:prSet presAssocID="{DFC6C207-3385-42E1-99FB-325E14C0F846}" presName="Name56" presStyleLbl="parChTrans1D2" presStyleIdx="0" presStyleCnt="3"/>
      <dgm:spPr/>
      <dgm:t>
        <a:bodyPr/>
        <a:lstStyle/>
        <a:p>
          <a:endParaRPr lang="th-TH"/>
        </a:p>
      </dgm:t>
    </dgm:pt>
    <dgm:pt modelId="{BB5D29D8-68AA-4502-8DA7-86B4F2C684CC}" type="pres">
      <dgm:prSet presAssocID="{F99D961C-652B-4D08-918E-87D4EB71FBD9}" presName="text0" presStyleLbl="node1" presStyleIdx="1" presStyleCnt="4" custScaleX="285474" custRadScaleRad="88683" custRadScaleInc="75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CA5EBC-D088-4AFB-8ADD-7FBB8E290E8C}" type="pres">
      <dgm:prSet presAssocID="{69299D84-A8B8-4285-B960-F9A68FF18CC8}" presName="Name56" presStyleLbl="parChTrans1D2" presStyleIdx="1" presStyleCnt="3"/>
      <dgm:spPr/>
      <dgm:t>
        <a:bodyPr/>
        <a:lstStyle/>
        <a:p>
          <a:endParaRPr lang="th-TH"/>
        </a:p>
      </dgm:t>
    </dgm:pt>
    <dgm:pt modelId="{A37B49D0-8F45-4823-870D-D575AF0E5BDE}" type="pres">
      <dgm:prSet presAssocID="{62F68C91-21EE-4787-9E17-DAC4C4DDDC8F}" presName="text0" presStyleLbl="node1" presStyleIdx="2" presStyleCnt="4" custScaleX="234682" custRadScaleRad="76319" custRadScaleInc="1150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EDFCEAD-6C52-4C23-8143-51DD071576E7}" type="pres">
      <dgm:prSet presAssocID="{D91E808B-E826-493D-B062-42B675AC5C39}" presName="Name56" presStyleLbl="parChTrans1D2" presStyleIdx="2" presStyleCnt="3"/>
      <dgm:spPr/>
      <dgm:t>
        <a:bodyPr/>
        <a:lstStyle/>
        <a:p>
          <a:endParaRPr lang="th-TH"/>
        </a:p>
      </dgm:t>
    </dgm:pt>
    <dgm:pt modelId="{D4D9BF83-DB64-4B14-9133-85AB0FB40042}" type="pres">
      <dgm:prSet presAssocID="{BF00B8D7-1096-4E0D-89DD-6E1EEDC7F895}" presName="text0" presStyleLbl="node1" presStyleIdx="3" presStyleCnt="4" custScaleX="205262" custRadScaleRad="70736" custRadScaleInc="-1729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5578132-7014-4AD7-A2D1-4E7E47CB4BD1}" type="presOf" srcId="{F99D961C-652B-4D08-918E-87D4EB71FBD9}" destId="{BB5D29D8-68AA-4502-8DA7-86B4F2C684CC}" srcOrd="0" destOrd="0" presId="urn:microsoft.com/office/officeart/2008/layout/RadialCluster"/>
    <dgm:cxn modelId="{AA71F481-16AA-4D9C-845C-9BC0AF876BB1}" type="presOf" srcId="{981A0CB4-A351-4C30-9451-BA9BF9D75055}" destId="{EC77CE35-B374-4C53-9D7B-F0DEE08C5670}" srcOrd="0" destOrd="0" presId="urn:microsoft.com/office/officeart/2008/layout/RadialCluster"/>
    <dgm:cxn modelId="{A883E89A-E2CF-4A05-9624-8835EB136C99}" type="presOf" srcId="{69299D84-A8B8-4285-B960-F9A68FF18CC8}" destId="{D4CA5EBC-D088-4AFB-8ADD-7FBB8E290E8C}" srcOrd="0" destOrd="0" presId="urn:microsoft.com/office/officeart/2008/layout/RadialCluster"/>
    <dgm:cxn modelId="{3EE967D3-ECBA-4497-B796-F6EF71630522}" srcId="{981A0CB4-A351-4C30-9451-BA9BF9D75055}" destId="{BF00B8D7-1096-4E0D-89DD-6E1EEDC7F895}" srcOrd="2" destOrd="0" parTransId="{D91E808B-E826-493D-B062-42B675AC5C39}" sibTransId="{71E187F4-F2EA-4162-BEE9-C2A18BD658EB}"/>
    <dgm:cxn modelId="{0A9AF6E9-DB83-4A30-8735-86520F5E238A}" srcId="{981A0CB4-A351-4C30-9451-BA9BF9D75055}" destId="{62F68C91-21EE-4787-9E17-DAC4C4DDDC8F}" srcOrd="1" destOrd="0" parTransId="{69299D84-A8B8-4285-B960-F9A68FF18CC8}" sibTransId="{DB093F85-3FE3-4D74-AD84-8796A82FF9F3}"/>
    <dgm:cxn modelId="{B8B80634-7210-4448-901C-890D7951EA09}" srcId="{981A0CB4-A351-4C30-9451-BA9BF9D75055}" destId="{F99D961C-652B-4D08-918E-87D4EB71FBD9}" srcOrd="0" destOrd="0" parTransId="{DFC6C207-3385-42E1-99FB-325E14C0F846}" sibTransId="{926B9DAE-E384-45B1-82F8-A5F9406AEA51}"/>
    <dgm:cxn modelId="{091CFA96-30E5-41BD-9B70-75D07CA690E9}" type="presOf" srcId="{BF00B8D7-1096-4E0D-89DD-6E1EEDC7F895}" destId="{D4D9BF83-DB64-4B14-9133-85AB0FB40042}" srcOrd="0" destOrd="0" presId="urn:microsoft.com/office/officeart/2008/layout/RadialCluster"/>
    <dgm:cxn modelId="{DE2DBC90-79C4-42F0-8BBC-69C6F45EAF95}" type="presOf" srcId="{D91E808B-E826-493D-B062-42B675AC5C39}" destId="{8EDFCEAD-6C52-4C23-8143-51DD071576E7}" srcOrd="0" destOrd="0" presId="urn:microsoft.com/office/officeart/2008/layout/RadialCluster"/>
    <dgm:cxn modelId="{B1B95E5F-D713-4116-A26C-5981B842E0A1}" srcId="{D867F64D-38B6-40EE-986E-383F92E00F05}" destId="{981A0CB4-A351-4C30-9451-BA9BF9D75055}" srcOrd="0" destOrd="0" parTransId="{3D6C357F-62C7-42F2-AAFA-DD0D5D3533EE}" sibTransId="{DA494F8E-0D9A-42E3-8155-33276E53D7DA}"/>
    <dgm:cxn modelId="{D0FBD06C-9E6A-411B-830D-40A7A16186EF}" type="presOf" srcId="{D867F64D-38B6-40EE-986E-383F92E00F05}" destId="{E23FB343-2977-4251-BA13-FA2C5159B0A2}" srcOrd="0" destOrd="0" presId="urn:microsoft.com/office/officeart/2008/layout/RadialCluster"/>
    <dgm:cxn modelId="{20860F32-65C0-482B-A3E8-F376EA8C36DE}" type="presOf" srcId="{62F68C91-21EE-4787-9E17-DAC4C4DDDC8F}" destId="{A37B49D0-8F45-4823-870D-D575AF0E5BDE}" srcOrd="0" destOrd="0" presId="urn:microsoft.com/office/officeart/2008/layout/RadialCluster"/>
    <dgm:cxn modelId="{1EC0B44B-602C-4401-B05B-85EE2B92B241}" type="presOf" srcId="{DFC6C207-3385-42E1-99FB-325E14C0F846}" destId="{586AB8AB-CD4A-49BB-BA9D-D575321E84E4}" srcOrd="0" destOrd="0" presId="urn:microsoft.com/office/officeart/2008/layout/RadialCluster"/>
    <dgm:cxn modelId="{E1603B64-FB54-4A2C-AD3F-4CE34C54195F}" type="presParOf" srcId="{E23FB343-2977-4251-BA13-FA2C5159B0A2}" destId="{43D9CF4B-391D-4F3B-AC33-CAC17BDF27F3}" srcOrd="0" destOrd="0" presId="urn:microsoft.com/office/officeart/2008/layout/RadialCluster"/>
    <dgm:cxn modelId="{FACF67EA-FEA9-4FA5-863B-F64D22CE14A2}" type="presParOf" srcId="{43D9CF4B-391D-4F3B-AC33-CAC17BDF27F3}" destId="{EC77CE35-B374-4C53-9D7B-F0DEE08C5670}" srcOrd="0" destOrd="0" presId="urn:microsoft.com/office/officeart/2008/layout/RadialCluster"/>
    <dgm:cxn modelId="{896C7F1A-4203-465B-92D7-CCB47FF3E031}" type="presParOf" srcId="{43D9CF4B-391D-4F3B-AC33-CAC17BDF27F3}" destId="{586AB8AB-CD4A-49BB-BA9D-D575321E84E4}" srcOrd="1" destOrd="0" presId="urn:microsoft.com/office/officeart/2008/layout/RadialCluster"/>
    <dgm:cxn modelId="{E5CC1823-2D52-4DF1-B2D7-A7F718D31095}" type="presParOf" srcId="{43D9CF4B-391D-4F3B-AC33-CAC17BDF27F3}" destId="{BB5D29D8-68AA-4502-8DA7-86B4F2C684CC}" srcOrd="2" destOrd="0" presId="urn:microsoft.com/office/officeart/2008/layout/RadialCluster"/>
    <dgm:cxn modelId="{115C2458-A640-4840-BD06-C3584CEF19B2}" type="presParOf" srcId="{43D9CF4B-391D-4F3B-AC33-CAC17BDF27F3}" destId="{D4CA5EBC-D088-4AFB-8ADD-7FBB8E290E8C}" srcOrd="3" destOrd="0" presId="urn:microsoft.com/office/officeart/2008/layout/RadialCluster"/>
    <dgm:cxn modelId="{98DEF35F-2BA2-4AE7-9748-5A4F2C1E556B}" type="presParOf" srcId="{43D9CF4B-391D-4F3B-AC33-CAC17BDF27F3}" destId="{A37B49D0-8F45-4823-870D-D575AF0E5BDE}" srcOrd="4" destOrd="0" presId="urn:microsoft.com/office/officeart/2008/layout/RadialCluster"/>
    <dgm:cxn modelId="{C993E42A-A002-4D16-A7F1-E9C294736BED}" type="presParOf" srcId="{43D9CF4B-391D-4F3B-AC33-CAC17BDF27F3}" destId="{8EDFCEAD-6C52-4C23-8143-51DD071576E7}" srcOrd="5" destOrd="0" presId="urn:microsoft.com/office/officeart/2008/layout/RadialCluster"/>
    <dgm:cxn modelId="{7AE05FB1-19FA-4422-ABCC-3D30920184E0}" type="presParOf" srcId="{43D9CF4B-391D-4F3B-AC33-CAC17BDF27F3}" destId="{D4D9BF83-DB64-4B14-9133-85AB0FB400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867F64D-38B6-40EE-986E-383F92E00F05}" type="doc">
      <dgm:prSet loTypeId="urn:microsoft.com/office/officeart/2008/layout/RadialCluster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981A0CB4-A351-4C30-9451-BA9BF9D75055}">
      <dgm:prSet phldrT="[ข้อความ]" custT="1"/>
      <dgm:spPr/>
      <dgm:t>
        <a:bodyPr/>
        <a:lstStyle/>
        <a:p>
          <a:r>
            <a: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ปลูกพืชทนแล้ง</a:t>
          </a:r>
          <a:endParaRPr lang="th-TH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3D6C357F-62C7-42F2-AAFA-DD0D5D3533EE}" type="par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A494F8E-0D9A-42E3-8155-33276E53D7DA}" type="sibTrans" cxnId="{B1B95E5F-D713-4116-A26C-5981B842E0A1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F99D961C-652B-4D08-918E-87D4EB71FBD9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มีปราชญ์ต้นแบบ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FC6C207-3385-42E1-99FB-325E14C0F846}" type="parTrans" cxnId="{B8B80634-7210-4448-901C-890D7951EA09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926B9DAE-E384-45B1-82F8-A5F9406AEA51}" type="sibTrans" cxnId="{B8B80634-7210-4448-901C-890D7951EA09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2F68C91-21EE-4787-9E17-DAC4C4DDDC8F}">
      <dgm:prSet phldrT="[ข้อความ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ตลาด ราคา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69299D84-A8B8-4285-B960-F9A68FF18CC8}" type="parTrans" cxnId="{0A9AF6E9-DB83-4A30-8735-86520F5E238A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B093F85-3FE3-4D74-AD84-8796A82FF9F3}" type="sibTrans" cxnId="{0A9AF6E9-DB83-4A30-8735-86520F5E238A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BF00B8D7-1096-4E0D-89DD-6E1EEDC7F895}">
      <dgm:prSet phldrT="[ข้อความ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นโยบายรัฐ ตลาด ราคา</a:t>
          </a:r>
          <a:endParaRPr lang="th-TH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D91E808B-E826-493D-B062-42B675AC5C39}" type="parTrans" cxnId="{3EE967D3-ECBA-4497-B796-F6EF71630522}">
      <dgm:prSet/>
      <dgm:spPr>
        <a:ln w="57150">
          <a:solidFill>
            <a:srgbClr val="92D050"/>
          </a:solidFill>
        </a:ln>
      </dgm:spPr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71E187F4-F2EA-4162-BEE9-C2A18BD658EB}" type="sibTrans" cxnId="{3EE967D3-ECBA-4497-B796-F6EF71630522}">
      <dgm:prSet/>
      <dgm:spPr/>
      <dgm:t>
        <a:bodyPr/>
        <a:lstStyle/>
        <a:p>
          <a:endParaRPr lang="th-TH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gm:t>
    </dgm:pt>
    <dgm:pt modelId="{E23FB343-2977-4251-BA13-FA2C5159B0A2}" type="pres">
      <dgm:prSet presAssocID="{D867F64D-38B6-40EE-986E-383F92E00F0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h-TH"/>
        </a:p>
      </dgm:t>
    </dgm:pt>
    <dgm:pt modelId="{43D9CF4B-391D-4F3B-AC33-CAC17BDF27F3}" type="pres">
      <dgm:prSet presAssocID="{981A0CB4-A351-4C30-9451-BA9BF9D75055}" presName="singleCycle" presStyleCnt="0"/>
      <dgm:spPr/>
    </dgm:pt>
    <dgm:pt modelId="{EC77CE35-B374-4C53-9D7B-F0DEE08C5670}" type="pres">
      <dgm:prSet presAssocID="{981A0CB4-A351-4C30-9451-BA9BF9D75055}" presName="singleCenter" presStyleLbl="node1" presStyleIdx="0" presStyleCnt="4" custScaleX="111753" custLinFactNeighborX="350" custLinFactNeighborY="-8042">
        <dgm:presLayoutVars>
          <dgm:chMax val="7"/>
          <dgm:chPref val="7"/>
        </dgm:presLayoutVars>
      </dgm:prSet>
      <dgm:spPr/>
      <dgm:t>
        <a:bodyPr/>
        <a:lstStyle/>
        <a:p>
          <a:endParaRPr lang="th-TH"/>
        </a:p>
      </dgm:t>
    </dgm:pt>
    <dgm:pt modelId="{586AB8AB-CD4A-49BB-BA9D-D575321E84E4}" type="pres">
      <dgm:prSet presAssocID="{DFC6C207-3385-42E1-99FB-325E14C0F846}" presName="Name56" presStyleLbl="parChTrans1D2" presStyleIdx="0" presStyleCnt="3"/>
      <dgm:spPr/>
      <dgm:t>
        <a:bodyPr/>
        <a:lstStyle/>
        <a:p>
          <a:endParaRPr lang="th-TH"/>
        </a:p>
      </dgm:t>
    </dgm:pt>
    <dgm:pt modelId="{BB5D29D8-68AA-4502-8DA7-86B4F2C684CC}" type="pres">
      <dgm:prSet presAssocID="{F99D961C-652B-4D08-918E-87D4EB71FBD9}" presName="text0" presStyleLbl="node1" presStyleIdx="1" presStyleCnt="4" custScaleX="285474" custRadScaleRad="88683" custRadScaleInc="75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CA5EBC-D088-4AFB-8ADD-7FBB8E290E8C}" type="pres">
      <dgm:prSet presAssocID="{69299D84-A8B8-4285-B960-F9A68FF18CC8}" presName="Name56" presStyleLbl="parChTrans1D2" presStyleIdx="1" presStyleCnt="3"/>
      <dgm:spPr/>
      <dgm:t>
        <a:bodyPr/>
        <a:lstStyle/>
        <a:p>
          <a:endParaRPr lang="th-TH"/>
        </a:p>
      </dgm:t>
    </dgm:pt>
    <dgm:pt modelId="{A37B49D0-8F45-4823-870D-D575AF0E5BDE}" type="pres">
      <dgm:prSet presAssocID="{62F68C91-21EE-4787-9E17-DAC4C4DDDC8F}" presName="text0" presStyleLbl="node1" presStyleIdx="2" presStyleCnt="4" custScaleX="234682" custRadScaleRad="76319" custRadScaleInc="1150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EDFCEAD-6C52-4C23-8143-51DD071576E7}" type="pres">
      <dgm:prSet presAssocID="{D91E808B-E826-493D-B062-42B675AC5C39}" presName="Name56" presStyleLbl="parChTrans1D2" presStyleIdx="2" presStyleCnt="3"/>
      <dgm:spPr/>
      <dgm:t>
        <a:bodyPr/>
        <a:lstStyle/>
        <a:p>
          <a:endParaRPr lang="th-TH"/>
        </a:p>
      </dgm:t>
    </dgm:pt>
    <dgm:pt modelId="{D4D9BF83-DB64-4B14-9133-85AB0FB40042}" type="pres">
      <dgm:prSet presAssocID="{BF00B8D7-1096-4E0D-89DD-6E1EEDC7F895}" presName="text0" presStyleLbl="node1" presStyleIdx="3" presStyleCnt="4" custScaleX="205262" custRadScaleRad="70736" custRadScaleInc="-1729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D3AB4BE-B0DB-4049-A460-17CD32B697C0}" type="presOf" srcId="{D867F64D-38B6-40EE-986E-383F92E00F05}" destId="{E23FB343-2977-4251-BA13-FA2C5159B0A2}" srcOrd="0" destOrd="0" presId="urn:microsoft.com/office/officeart/2008/layout/RadialCluster"/>
    <dgm:cxn modelId="{833A947E-5AD1-4A52-A1C1-959E8303B7A2}" type="presOf" srcId="{62F68C91-21EE-4787-9E17-DAC4C4DDDC8F}" destId="{A37B49D0-8F45-4823-870D-D575AF0E5BDE}" srcOrd="0" destOrd="0" presId="urn:microsoft.com/office/officeart/2008/layout/RadialCluster"/>
    <dgm:cxn modelId="{100F6740-F99D-4197-AFF9-ECC573D19215}" type="presOf" srcId="{DFC6C207-3385-42E1-99FB-325E14C0F846}" destId="{586AB8AB-CD4A-49BB-BA9D-D575321E84E4}" srcOrd="0" destOrd="0" presId="urn:microsoft.com/office/officeart/2008/layout/RadialCluster"/>
    <dgm:cxn modelId="{B1B95E5F-D713-4116-A26C-5981B842E0A1}" srcId="{D867F64D-38B6-40EE-986E-383F92E00F05}" destId="{981A0CB4-A351-4C30-9451-BA9BF9D75055}" srcOrd="0" destOrd="0" parTransId="{3D6C357F-62C7-42F2-AAFA-DD0D5D3533EE}" sibTransId="{DA494F8E-0D9A-42E3-8155-33276E53D7DA}"/>
    <dgm:cxn modelId="{440ADF39-2AB8-48AD-B6CC-9A99ED0E9085}" type="presOf" srcId="{F99D961C-652B-4D08-918E-87D4EB71FBD9}" destId="{BB5D29D8-68AA-4502-8DA7-86B4F2C684CC}" srcOrd="0" destOrd="0" presId="urn:microsoft.com/office/officeart/2008/layout/RadialCluster"/>
    <dgm:cxn modelId="{5B85FC41-FF15-4FCA-B69A-2A3E69C62B0D}" type="presOf" srcId="{D91E808B-E826-493D-B062-42B675AC5C39}" destId="{8EDFCEAD-6C52-4C23-8143-51DD071576E7}" srcOrd="0" destOrd="0" presId="urn:microsoft.com/office/officeart/2008/layout/RadialCluster"/>
    <dgm:cxn modelId="{3EE967D3-ECBA-4497-B796-F6EF71630522}" srcId="{981A0CB4-A351-4C30-9451-BA9BF9D75055}" destId="{BF00B8D7-1096-4E0D-89DD-6E1EEDC7F895}" srcOrd="2" destOrd="0" parTransId="{D91E808B-E826-493D-B062-42B675AC5C39}" sibTransId="{71E187F4-F2EA-4162-BEE9-C2A18BD658EB}"/>
    <dgm:cxn modelId="{A81F4D91-1092-4A86-A48F-5C45A73FAFDF}" type="presOf" srcId="{981A0CB4-A351-4C30-9451-BA9BF9D75055}" destId="{EC77CE35-B374-4C53-9D7B-F0DEE08C5670}" srcOrd="0" destOrd="0" presId="urn:microsoft.com/office/officeart/2008/layout/RadialCluster"/>
    <dgm:cxn modelId="{0A9AF6E9-DB83-4A30-8735-86520F5E238A}" srcId="{981A0CB4-A351-4C30-9451-BA9BF9D75055}" destId="{62F68C91-21EE-4787-9E17-DAC4C4DDDC8F}" srcOrd="1" destOrd="0" parTransId="{69299D84-A8B8-4285-B960-F9A68FF18CC8}" sibTransId="{DB093F85-3FE3-4D74-AD84-8796A82FF9F3}"/>
    <dgm:cxn modelId="{CF04C327-B185-4BD1-836D-384BA02EE7DD}" type="presOf" srcId="{69299D84-A8B8-4285-B960-F9A68FF18CC8}" destId="{D4CA5EBC-D088-4AFB-8ADD-7FBB8E290E8C}" srcOrd="0" destOrd="0" presId="urn:microsoft.com/office/officeart/2008/layout/RadialCluster"/>
    <dgm:cxn modelId="{C5E4B7CC-2198-464A-A931-57CB43C663CC}" type="presOf" srcId="{BF00B8D7-1096-4E0D-89DD-6E1EEDC7F895}" destId="{D4D9BF83-DB64-4B14-9133-85AB0FB40042}" srcOrd="0" destOrd="0" presId="urn:microsoft.com/office/officeart/2008/layout/RadialCluster"/>
    <dgm:cxn modelId="{B8B80634-7210-4448-901C-890D7951EA09}" srcId="{981A0CB4-A351-4C30-9451-BA9BF9D75055}" destId="{F99D961C-652B-4D08-918E-87D4EB71FBD9}" srcOrd="0" destOrd="0" parTransId="{DFC6C207-3385-42E1-99FB-325E14C0F846}" sibTransId="{926B9DAE-E384-45B1-82F8-A5F9406AEA51}"/>
    <dgm:cxn modelId="{6B0AE27F-9C59-4C22-A57D-153120628E56}" type="presParOf" srcId="{E23FB343-2977-4251-BA13-FA2C5159B0A2}" destId="{43D9CF4B-391D-4F3B-AC33-CAC17BDF27F3}" srcOrd="0" destOrd="0" presId="urn:microsoft.com/office/officeart/2008/layout/RadialCluster"/>
    <dgm:cxn modelId="{A5BD80EF-EA1D-4A60-ACD3-06664B35F6D1}" type="presParOf" srcId="{43D9CF4B-391D-4F3B-AC33-CAC17BDF27F3}" destId="{EC77CE35-B374-4C53-9D7B-F0DEE08C5670}" srcOrd="0" destOrd="0" presId="urn:microsoft.com/office/officeart/2008/layout/RadialCluster"/>
    <dgm:cxn modelId="{2462A47D-C5F0-4AC3-8546-FC8909AF76DF}" type="presParOf" srcId="{43D9CF4B-391D-4F3B-AC33-CAC17BDF27F3}" destId="{586AB8AB-CD4A-49BB-BA9D-D575321E84E4}" srcOrd="1" destOrd="0" presId="urn:microsoft.com/office/officeart/2008/layout/RadialCluster"/>
    <dgm:cxn modelId="{673F32F5-64A4-4DCA-9E5B-22715D78F11F}" type="presParOf" srcId="{43D9CF4B-391D-4F3B-AC33-CAC17BDF27F3}" destId="{BB5D29D8-68AA-4502-8DA7-86B4F2C684CC}" srcOrd="2" destOrd="0" presId="urn:microsoft.com/office/officeart/2008/layout/RadialCluster"/>
    <dgm:cxn modelId="{4F59DFAF-92C1-47FD-843B-E2FD4657167D}" type="presParOf" srcId="{43D9CF4B-391D-4F3B-AC33-CAC17BDF27F3}" destId="{D4CA5EBC-D088-4AFB-8ADD-7FBB8E290E8C}" srcOrd="3" destOrd="0" presId="urn:microsoft.com/office/officeart/2008/layout/RadialCluster"/>
    <dgm:cxn modelId="{6057F00B-982A-4936-AA50-7EF5C354A35B}" type="presParOf" srcId="{43D9CF4B-391D-4F3B-AC33-CAC17BDF27F3}" destId="{A37B49D0-8F45-4823-870D-D575AF0E5BDE}" srcOrd="4" destOrd="0" presId="urn:microsoft.com/office/officeart/2008/layout/RadialCluster"/>
    <dgm:cxn modelId="{C3773B72-07CF-45F2-AA73-875277380E58}" type="presParOf" srcId="{43D9CF4B-391D-4F3B-AC33-CAC17BDF27F3}" destId="{8EDFCEAD-6C52-4C23-8143-51DD071576E7}" srcOrd="5" destOrd="0" presId="urn:microsoft.com/office/officeart/2008/layout/RadialCluster"/>
    <dgm:cxn modelId="{373B1A4A-6070-4095-85CE-3EA0C006AD5C}" type="presParOf" srcId="{43D9CF4B-391D-4F3B-AC33-CAC17BDF27F3}" destId="{D4D9BF83-DB64-4B14-9133-85AB0FB4004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70199F-A100-4671-82C9-5C35EA1F2BD3}" type="doc">
      <dgm:prSet loTypeId="urn:microsoft.com/office/officeart/2005/8/layout/radial4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BC139E8C-C705-439D-A1CA-E193201E19DE}">
      <dgm:prSet phldrT="[ข้อความ]" custT="1"/>
      <dgm:spPr/>
      <dgm:t>
        <a:bodyPr/>
        <a:lstStyle/>
        <a:p>
          <a:pPr algn="ctr"/>
          <a:r>
            <a:rPr lang="th-TH"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วิเคราะห์ข้อมูล</a:t>
          </a:r>
        </a:p>
      </dgm:t>
    </dgm:pt>
    <dgm:pt modelId="{6DC9991F-AA3E-4CCC-A0C6-293D072DAE65}" type="parTrans" cxnId="{78D7956F-D366-4B3F-BEA4-0EDBB834279D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421579-20A8-43D7-BB45-43569F9E13CC}" type="sibTrans" cxnId="{78D7956F-D366-4B3F-BEA4-0EDBB834279D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858EC7-4EDE-4931-827A-862D40D9DA8F}">
      <dgm:prSet phldrT="[ข้อความ]" custT="1"/>
      <dgm:spPr/>
      <dgm:t>
        <a:bodyPr/>
        <a:lstStyle/>
        <a:p>
          <a:pPr algn="ctr"/>
          <a:r>
            <a:rPr lang="th-TH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จปฐ. </a:t>
          </a:r>
        </a:p>
        <a:p>
          <a:pPr algn="ctr"/>
          <a:r>
            <a:rPr lang="th-TH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กชช๒ค</a:t>
          </a:r>
        </a:p>
      </dgm:t>
    </dgm:pt>
    <dgm:pt modelId="{D4A4EB0D-E052-4B99-BD5D-E04185E85B70}" type="parTrans" cxnId="{B1817BE8-B0F5-4C70-A2BC-484DF65AA66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C04DD5A-84AB-4661-8003-767CE5CF63E4}" type="sibTrans" cxnId="{B1817BE8-B0F5-4C70-A2BC-484DF65AA66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C246E76-ABAD-4AE1-A3A9-8709EA47D008}">
      <dgm:prSet phldrT="[ข้อความ]" custT="1"/>
      <dgm:spPr/>
      <dgm:t>
        <a:bodyPr/>
        <a:lstStyle/>
        <a:p>
          <a:pPr algn="ctr"/>
          <a:r>
            <a: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ทุนชุมชน</a:t>
          </a:r>
        </a:p>
      </dgm:t>
    </dgm:pt>
    <dgm:pt modelId="{7AC4FDE0-4163-46D9-8073-62490291D385}" type="parTrans" cxnId="{1D776246-4ECB-410B-A9AA-0B93BA0F4A1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D4EFAC3-2766-45FF-A61F-9DE8FCF5D37F}" type="sibTrans" cxnId="{1D776246-4ECB-410B-A9AA-0B93BA0F4A11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6D192F4-C535-40E3-B840-FB248929DA95}">
      <dgm:prSet phldrT="[ข้อความ]" custT="1"/>
      <dgm:spPr/>
      <dgm:t>
        <a:bodyPr/>
        <a:lstStyle/>
        <a:p>
          <a:pPr algn="ctr"/>
          <a:r>
            <a: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แผนที่ภูมิศาสตร์</a:t>
          </a:r>
        </a:p>
      </dgm:t>
    </dgm:pt>
    <dgm:pt modelId="{1A6DA330-F1B2-40F3-8E8F-2CED2A37E72C}" type="parTrans" cxnId="{AE97EF51-FE44-4F07-A33C-7B620CEC4A9C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D3AF5A0-DF98-4937-823F-3E492289263B}" type="sibTrans" cxnId="{AE97EF51-FE44-4F07-A33C-7B620CEC4A9C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8B07C1C-2D71-4ED9-8740-AF387432EFFB}">
      <dgm:prSet phldrT="[ข้อความ]" custT="1"/>
      <dgm:spPr/>
      <dgm:t>
        <a:bodyPr/>
        <a:lstStyle/>
        <a:p>
          <a:pPr algn="ctr"/>
          <a:r>
            <a:rPr lang="th-TH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ข้อมูลด้านสุขภาพ</a:t>
          </a:r>
          <a:endParaRPr lang="th-TH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1B8052D-99CD-43F8-88AB-D2DD5A76009F}" type="parTrans" cxnId="{3B58F405-4017-4602-8C21-5D31D2F3ADA3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0775D7B-EB6F-45EC-B40B-B925E968B71B}" type="sibTrans" cxnId="{3B58F405-4017-4602-8C21-5D31D2F3ADA3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9CA1B42-B437-48B7-8C54-6E446567C491}">
      <dgm:prSet phldrT="[ข้อความ]"/>
      <dgm:spPr/>
      <dgm:t>
        <a:bodyPr/>
        <a:lstStyle/>
        <a:p>
          <a:pPr algn="ctr"/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คำบ่นคนในหมู่บ้าน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086C2D4-B8EE-4A82-9D63-59F8D6F34FE7}" type="parTrans" cxnId="{460A70B9-79CE-44AC-AF72-7DED8B6AE5E4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D09C70F-C6A0-4789-A88B-DE412E5C8A92}" type="sibTrans" cxnId="{460A70B9-79CE-44AC-AF72-7DED8B6AE5E4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4226522-05B0-4B48-A9C8-F36C3F25C5E0}">
      <dgm:prSet phldrT="[ข้อความ]"/>
      <dgm:spPr/>
      <dgm:t>
        <a:bodyPr/>
        <a:lstStyle/>
        <a:p>
          <a:pPr algn="ctr"/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เวทีประชาคม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2B8951E-0985-4D37-BA64-DD24F3E06742}" type="parTrans" cxnId="{AF014BCD-8D9E-42E2-9C01-72449E8EF152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BE04BBB-B740-4004-9FAF-F0FB49AA3540}" type="sibTrans" cxnId="{AF014BCD-8D9E-42E2-9C01-72449E8EF152}">
      <dgm:prSet/>
      <dgm:spPr/>
      <dgm:t>
        <a:bodyPr/>
        <a:lstStyle/>
        <a:p>
          <a:pPr algn="ctr"/>
          <a:endParaRPr lang="th-TH" b="1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B36A63B-23D5-4C40-BCCA-700331E79203}" type="pres">
      <dgm:prSet presAssocID="{9570199F-A100-4671-82C9-5C35EA1F2BD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CABFA15-C617-4F32-98D9-37F25DBEB22B}" type="pres">
      <dgm:prSet presAssocID="{BC139E8C-C705-439D-A1CA-E193201E19DE}" presName="centerShape" presStyleLbl="node0" presStyleIdx="0" presStyleCnt="1"/>
      <dgm:spPr/>
      <dgm:t>
        <a:bodyPr/>
        <a:lstStyle/>
        <a:p>
          <a:endParaRPr lang="th-TH"/>
        </a:p>
      </dgm:t>
    </dgm:pt>
    <dgm:pt modelId="{F8003CF5-E41D-4FC0-850B-B2CC45C3DDFF}" type="pres">
      <dgm:prSet presAssocID="{D4A4EB0D-E052-4B99-BD5D-E04185E85B70}" presName="parTrans" presStyleLbl="bgSibTrans2D1" presStyleIdx="0" presStyleCnt="6"/>
      <dgm:spPr/>
      <dgm:t>
        <a:bodyPr/>
        <a:lstStyle/>
        <a:p>
          <a:endParaRPr lang="th-TH"/>
        </a:p>
      </dgm:t>
    </dgm:pt>
    <dgm:pt modelId="{249A0276-71A1-461D-BAB4-9D9A6AEDFB2D}" type="pres">
      <dgm:prSet presAssocID="{CF858EC7-4EDE-4931-827A-862D40D9DA8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23E247B-3DA4-4C2E-988C-D766CBEBA81F}" type="pres">
      <dgm:prSet presAssocID="{7AC4FDE0-4163-46D9-8073-62490291D385}" presName="parTrans" presStyleLbl="bgSibTrans2D1" presStyleIdx="1" presStyleCnt="6"/>
      <dgm:spPr/>
      <dgm:t>
        <a:bodyPr/>
        <a:lstStyle/>
        <a:p>
          <a:endParaRPr lang="th-TH"/>
        </a:p>
      </dgm:t>
    </dgm:pt>
    <dgm:pt modelId="{0714ED3B-F809-41C4-864D-57AC54A317E4}" type="pres">
      <dgm:prSet presAssocID="{2C246E76-ABAD-4AE1-A3A9-8709EA47D00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FEFBA46-F107-4B1B-B027-D85C62BCA434}" type="pres">
      <dgm:prSet presAssocID="{1A6DA330-F1B2-40F3-8E8F-2CED2A37E72C}" presName="parTrans" presStyleLbl="bgSibTrans2D1" presStyleIdx="2" presStyleCnt="6"/>
      <dgm:spPr/>
      <dgm:t>
        <a:bodyPr/>
        <a:lstStyle/>
        <a:p>
          <a:endParaRPr lang="th-TH"/>
        </a:p>
      </dgm:t>
    </dgm:pt>
    <dgm:pt modelId="{403FC721-FD6E-4758-A8D2-F93B9A077322}" type="pres">
      <dgm:prSet presAssocID="{76D192F4-C535-40E3-B840-FB248929DA9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BF9128D-F8A1-4EDF-9837-8A145B7DA7F5}" type="pres">
      <dgm:prSet presAssocID="{D1B8052D-99CD-43F8-88AB-D2DD5A76009F}" presName="parTrans" presStyleLbl="bgSibTrans2D1" presStyleIdx="3" presStyleCnt="6"/>
      <dgm:spPr/>
      <dgm:t>
        <a:bodyPr/>
        <a:lstStyle/>
        <a:p>
          <a:endParaRPr lang="th-TH"/>
        </a:p>
      </dgm:t>
    </dgm:pt>
    <dgm:pt modelId="{FAAFE1C5-8FC7-4178-80AF-E3FD87BAA3FE}" type="pres">
      <dgm:prSet presAssocID="{48B07C1C-2D71-4ED9-8740-AF387432EFF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2E20DDD-6229-4300-AB59-785FBE71D118}" type="pres">
      <dgm:prSet presAssocID="{7086C2D4-B8EE-4A82-9D63-59F8D6F34FE7}" presName="parTrans" presStyleLbl="bgSibTrans2D1" presStyleIdx="4" presStyleCnt="6"/>
      <dgm:spPr/>
      <dgm:t>
        <a:bodyPr/>
        <a:lstStyle/>
        <a:p>
          <a:endParaRPr lang="th-TH"/>
        </a:p>
      </dgm:t>
    </dgm:pt>
    <dgm:pt modelId="{5250FF7B-8CCF-410D-BFA6-40345AB2769E}" type="pres">
      <dgm:prSet presAssocID="{F9CA1B42-B437-48B7-8C54-6E446567C49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411159C-0995-4EDC-81CF-D0AC7BCF1CEF}" type="pres">
      <dgm:prSet presAssocID="{F2B8951E-0985-4D37-BA64-DD24F3E06742}" presName="parTrans" presStyleLbl="bgSibTrans2D1" presStyleIdx="5" presStyleCnt="6"/>
      <dgm:spPr/>
      <dgm:t>
        <a:bodyPr/>
        <a:lstStyle/>
        <a:p>
          <a:endParaRPr lang="th-TH"/>
        </a:p>
      </dgm:t>
    </dgm:pt>
    <dgm:pt modelId="{705AF356-71E3-4107-A640-68366C1C2CC3}" type="pres">
      <dgm:prSet presAssocID="{C4226522-05B0-4B48-A9C8-F36C3F25C5E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460A70B9-79CE-44AC-AF72-7DED8B6AE5E4}" srcId="{BC139E8C-C705-439D-A1CA-E193201E19DE}" destId="{F9CA1B42-B437-48B7-8C54-6E446567C491}" srcOrd="4" destOrd="0" parTransId="{7086C2D4-B8EE-4A82-9D63-59F8D6F34FE7}" sibTransId="{DD09C70F-C6A0-4789-A88B-DE412E5C8A92}"/>
    <dgm:cxn modelId="{0AF875BD-846B-43E5-A393-D5C4D1FEDDB2}" type="presOf" srcId="{7AC4FDE0-4163-46D9-8073-62490291D385}" destId="{C23E247B-3DA4-4C2E-988C-D766CBEBA81F}" srcOrd="0" destOrd="0" presId="urn:microsoft.com/office/officeart/2005/8/layout/radial4"/>
    <dgm:cxn modelId="{5D52B5BA-1405-4593-81EC-73EB9F3AD62E}" type="presOf" srcId="{1A6DA330-F1B2-40F3-8E8F-2CED2A37E72C}" destId="{0FEFBA46-F107-4B1B-B027-D85C62BCA434}" srcOrd="0" destOrd="0" presId="urn:microsoft.com/office/officeart/2005/8/layout/radial4"/>
    <dgm:cxn modelId="{8CDDAB1D-559C-43DF-ABF4-20B01E3D3B24}" type="presOf" srcId="{D1B8052D-99CD-43F8-88AB-D2DD5A76009F}" destId="{8BF9128D-F8A1-4EDF-9837-8A145B7DA7F5}" srcOrd="0" destOrd="0" presId="urn:microsoft.com/office/officeart/2005/8/layout/radial4"/>
    <dgm:cxn modelId="{78D7956F-D366-4B3F-BEA4-0EDBB834279D}" srcId="{9570199F-A100-4671-82C9-5C35EA1F2BD3}" destId="{BC139E8C-C705-439D-A1CA-E193201E19DE}" srcOrd="0" destOrd="0" parTransId="{6DC9991F-AA3E-4CCC-A0C6-293D072DAE65}" sibTransId="{85421579-20A8-43D7-BB45-43569F9E13CC}"/>
    <dgm:cxn modelId="{8EFFF818-212E-4490-B6DF-5D869A653B3D}" type="presOf" srcId="{76D192F4-C535-40E3-B840-FB248929DA95}" destId="{403FC721-FD6E-4758-A8D2-F93B9A077322}" srcOrd="0" destOrd="0" presId="urn:microsoft.com/office/officeart/2005/8/layout/radial4"/>
    <dgm:cxn modelId="{60268D0D-6D50-418A-B225-011B2764BC74}" type="presOf" srcId="{C4226522-05B0-4B48-A9C8-F36C3F25C5E0}" destId="{705AF356-71E3-4107-A640-68366C1C2CC3}" srcOrd="0" destOrd="0" presId="urn:microsoft.com/office/officeart/2005/8/layout/radial4"/>
    <dgm:cxn modelId="{AE97EF51-FE44-4F07-A33C-7B620CEC4A9C}" srcId="{BC139E8C-C705-439D-A1CA-E193201E19DE}" destId="{76D192F4-C535-40E3-B840-FB248929DA95}" srcOrd="2" destOrd="0" parTransId="{1A6DA330-F1B2-40F3-8E8F-2CED2A37E72C}" sibTransId="{AD3AF5A0-DF98-4937-823F-3E492289263B}"/>
    <dgm:cxn modelId="{E594A454-4C6F-47CD-A7A7-ACD7B1171BC1}" type="presOf" srcId="{F2B8951E-0985-4D37-BA64-DD24F3E06742}" destId="{1411159C-0995-4EDC-81CF-D0AC7BCF1CEF}" srcOrd="0" destOrd="0" presId="urn:microsoft.com/office/officeart/2005/8/layout/radial4"/>
    <dgm:cxn modelId="{E09CF860-608C-4C9E-BAC5-1BF078BF9893}" type="presOf" srcId="{CF858EC7-4EDE-4931-827A-862D40D9DA8F}" destId="{249A0276-71A1-461D-BAB4-9D9A6AEDFB2D}" srcOrd="0" destOrd="0" presId="urn:microsoft.com/office/officeart/2005/8/layout/radial4"/>
    <dgm:cxn modelId="{AD6F5A44-EC19-4BE4-AF69-82F54DFFC0A0}" type="presOf" srcId="{48B07C1C-2D71-4ED9-8740-AF387432EFFB}" destId="{FAAFE1C5-8FC7-4178-80AF-E3FD87BAA3FE}" srcOrd="0" destOrd="0" presId="urn:microsoft.com/office/officeart/2005/8/layout/radial4"/>
    <dgm:cxn modelId="{0713F268-D2F5-4709-AECB-1D77D6BFA2D7}" type="presOf" srcId="{7086C2D4-B8EE-4A82-9D63-59F8D6F34FE7}" destId="{32E20DDD-6229-4300-AB59-785FBE71D118}" srcOrd="0" destOrd="0" presId="urn:microsoft.com/office/officeart/2005/8/layout/radial4"/>
    <dgm:cxn modelId="{CFFC3966-71EC-4284-A73B-E88999BE6120}" type="presOf" srcId="{9570199F-A100-4671-82C9-5C35EA1F2BD3}" destId="{6B36A63B-23D5-4C40-BCCA-700331E79203}" srcOrd="0" destOrd="0" presId="urn:microsoft.com/office/officeart/2005/8/layout/radial4"/>
    <dgm:cxn modelId="{CDE8C1B5-7EBB-4F2D-B653-A91CB25A089C}" type="presOf" srcId="{D4A4EB0D-E052-4B99-BD5D-E04185E85B70}" destId="{F8003CF5-E41D-4FC0-850B-B2CC45C3DDFF}" srcOrd="0" destOrd="0" presId="urn:microsoft.com/office/officeart/2005/8/layout/radial4"/>
    <dgm:cxn modelId="{B1817BE8-B0F5-4C70-A2BC-484DF65AA661}" srcId="{BC139E8C-C705-439D-A1CA-E193201E19DE}" destId="{CF858EC7-4EDE-4931-827A-862D40D9DA8F}" srcOrd="0" destOrd="0" parTransId="{D4A4EB0D-E052-4B99-BD5D-E04185E85B70}" sibTransId="{EC04DD5A-84AB-4661-8003-767CE5CF63E4}"/>
    <dgm:cxn modelId="{1D776246-4ECB-410B-A9AA-0B93BA0F4A11}" srcId="{BC139E8C-C705-439D-A1CA-E193201E19DE}" destId="{2C246E76-ABAD-4AE1-A3A9-8709EA47D008}" srcOrd="1" destOrd="0" parTransId="{7AC4FDE0-4163-46D9-8073-62490291D385}" sibTransId="{6D4EFAC3-2766-45FF-A61F-9DE8FCF5D37F}"/>
    <dgm:cxn modelId="{AF014BCD-8D9E-42E2-9C01-72449E8EF152}" srcId="{BC139E8C-C705-439D-A1CA-E193201E19DE}" destId="{C4226522-05B0-4B48-A9C8-F36C3F25C5E0}" srcOrd="5" destOrd="0" parTransId="{F2B8951E-0985-4D37-BA64-DD24F3E06742}" sibTransId="{4BE04BBB-B740-4004-9FAF-F0FB49AA3540}"/>
    <dgm:cxn modelId="{9326F687-0E9C-4774-8837-3287763E0535}" type="presOf" srcId="{BC139E8C-C705-439D-A1CA-E193201E19DE}" destId="{8CABFA15-C617-4F32-98D9-37F25DBEB22B}" srcOrd="0" destOrd="0" presId="urn:microsoft.com/office/officeart/2005/8/layout/radial4"/>
    <dgm:cxn modelId="{BE880421-4C5A-4615-8508-1E4022E9B0FF}" type="presOf" srcId="{F9CA1B42-B437-48B7-8C54-6E446567C491}" destId="{5250FF7B-8CCF-410D-BFA6-40345AB2769E}" srcOrd="0" destOrd="0" presId="urn:microsoft.com/office/officeart/2005/8/layout/radial4"/>
    <dgm:cxn modelId="{19CF6B63-A715-4C34-98A0-15F7568816CF}" type="presOf" srcId="{2C246E76-ABAD-4AE1-A3A9-8709EA47D008}" destId="{0714ED3B-F809-41C4-864D-57AC54A317E4}" srcOrd="0" destOrd="0" presId="urn:microsoft.com/office/officeart/2005/8/layout/radial4"/>
    <dgm:cxn modelId="{3B58F405-4017-4602-8C21-5D31D2F3ADA3}" srcId="{BC139E8C-C705-439D-A1CA-E193201E19DE}" destId="{48B07C1C-2D71-4ED9-8740-AF387432EFFB}" srcOrd="3" destOrd="0" parTransId="{D1B8052D-99CD-43F8-88AB-D2DD5A76009F}" sibTransId="{70775D7B-EB6F-45EC-B40B-B925E968B71B}"/>
    <dgm:cxn modelId="{057E3F85-5570-4290-B18F-2BCA41F70E07}" type="presParOf" srcId="{6B36A63B-23D5-4C40-BCCA-700331E79203}" destId="{8CABFA15-C617-4F32-98D9-37F25DBEB22B}" srcOrd="0" destOrd="0" presId="urn:microsoft.com/office/officeart/2005/8/layout/radial4"/>
    <dgm:cxn modelId="{F1AAD5BB-ED52-437C-9C44-4901BFD02551}" type="presParOf" srcId="{6B36A63B-23D5-4C40-BCCA-700331E79203}" destId="{F8003CF5-E41D-4FC0-850B-B2CC45C3DDFF}" srcOrd="1" destOrd="0" presId="urn:microsoft.com/office/officeart/2005/8/layout/radial4"/>
    <dgm:cxn modelId="{2AB238CB-069E-40F4-9356-8DA2FCC70E2D}" type="presParOf" srcId="{6B36A63B-23D5-4C40-BCCA-700331E79203}" destId="{249A0276-71A1-461D-BAB4-9D9A6AEDFB2D}" srcOrd="2" destOrd="0" presId="urn:microsoft.com/office/officeart/2005/8/layout/radial4"/>
    <dgm:cxn modelId="{8910BE61-4288-49B3-BE5C-9AA9C67B6E3B}" type="presParOf" srcId="{6B36A63B-23D5-4C40-BCCA-700331E79203}" destId="{C23E247B-3DA4-4C2E-988C-D766CBEBA81F}" srcOrd="3" destOrd="0" presId="urn:microsoft.com/office/officeart/2005/8/layout/radial4"/>
    <dgm:cxn modelId="{3BA12477-DB6C-4260-ADD7-5935A01D576A}" type="presParOf" srcId="{6B36A63B-23D5-4C40-BCCA-700331E79203}" destId="{0714ED3B-F809-41C4-864D-57AC54A317E4}" srcOrd="4" destOrd="0" presId="urn:microsoft.com/office/officeart/2005/8/layout/radial4"/>
    <dgm:cxn modelId="{E559136A-D7C1-4178-9B19-F295FE8BC64C}" type="presParOf" srcId="{6B36A63B-23D5-4C40-BCCA-700331E79203}" destId="{0FEFBA46-F107-4B1B-B027-D85C62BCA434}" srcOrd="5" destOrd="0" presId="urn:microsoft.com/office/officeart/2005/8/layout/radial4"/>
    <dgm:cxn modelId="{4961C73B-8236-4AC0-8566-AE19D806A8F0}" type="presParOf" srcId="{6B36A63B-23D5-4C40-BCCA-700331E79203}" destId="{403FC721-FD6E-4758-A8D2-F93B9A077322}" srcOrd="6" destOrd="0" presId="urn:microsoft.com/office/officeart/2005/8/layout/radial4"/>
    <dgm:cxn modelId="{1A0EA622-FF94-425A-9E8B-1E9DFC720AF7}" type="presParOf" srcId="{6B36A63B-23D5-4C40-BCCA-700331E79203}" destId="{8BF9128D-F8A1-4EDF-9837-8A145B7DA7F5}" srcOrd="7" destOrd="0" presId="urn:microsoft.com/office/officeart/2005/8/layout/radial4"/>
    <dgm:cxn modelId="{07F9377D-2D05-48AB-87C7-8579A6F6261B}" type="presParOf" srcId="{6B36A63B-23D5-4C40-BCCA-700331E79203}" destId="{FAAFE1C5-8FC7-4178-80AF-E3FD87BAA3FE}" srcOrd="8" destOrd="0" presId="urn:microsoft.com/office/officeart/2005/8/layout/radial4"/>
    <dgm:cxn modelId="{835B92A6-66D3-49D2-8549-1B862A45435A}" type="presParOf" srcId="{6B36A63B-23D5-4C40-BCCA-700331E79203}" destId="{32E20DDD-6229-4300-AB59-785FBE71D118}" srcOrd="9" destOrd="0" presId="urn:microsoft.com/office/officeart/2005/8/layout/radial4"/>
    <dgm:cxn modelId="{EEBA611F-192E-4E27-9052-2B98A3B05F78}" type="presParOf" srcId="{6B36A63B-23D5-4C40-BCCA-700331E79203}" destId="{5250FF7B-8CCF-410D-BFA6-40345AB2769E}" srcOrd="10" destOrd="0" presId="urn:microsoft.com/office/officeart/2005/8/layout/radial4"/>
    <dgm:cxn modelId="{74E307D0-D125-4C2A-AEA7-CE2F077A4A93}" type="presParOf" srcId="{6B36A63B-23D5-4C40-BCCA-700331E79203}" destId="{1411159C-0995-4EDC-81CF-D0AC7BCF1CEF}" srcOrd="11" destOrd="0" presId="urn:microsoft.com/office/officeart/2005/8/layout/radial4"/>
    <dgm:cxn modelId="{69344A78-9845-47D5-A510-2A8F854C4558}" type="presParOf" srcId="{6B36A63B-23D5-4C40-BCCA-700331E79203}" destId="{705AF356-71E3-4107-A640-68366C1C2CC3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DB9A8E-0FCC-4322-9F41-1DACC601AD2C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B46AA14-8200-4E89-BC03-34BB3961548E}">
      <dgm:prSet phldrT="[ข้อความ]" custT="1"/>
      <dgm:spPr/>
      <dgm:t>
        <a:bodyPr/>
        <a:lstStyle/>
        <a:p>
          <a:r>
            <a: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คณะทำงาน กม.</a:t>
          </a:r>
          <a:endParaRPr lang="th-TH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5A3DA-D1BA-49B4-94DC-B3E38C96C17A}" type="par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DFD0D1-2722-4EEF-9CBD-7739F54238D1}" type="sib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D1C30FA-65A2-4429-9E98-25617EC4C1AE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ปกครองความสงบ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071A8F8-FC9C-4F3F-B256-D3B11D828B7D}" type="parTrans" cxnId="{339C3B9C-8437-40A1-B74F-A41272F9642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9195EC2-8B72-4D9E-B6CB-288EBE30894D}" type="sibTrans" cxnId="{339C3B9C-8437-40A1-B74F-A41272F9642D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84CA296-DE45-4B6C-A4B7-2D3A7E098F12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เศรษฐกิจ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EE21587-C7BC-4817-9B81-5722BF0CD083}" type="parTrans" cxnId="{4E5636F8-07E3-4EED-AB25-2BDF5606B60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1EB2C7D-4AEE-4D46-A897-B79FF38917E7}" type="sibTrans" cxnId="{4E5636F8-07E3-4EED-AB25-2BDF5606B60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D9CB5A-D800-46DF-85E2-76420CCE83CD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ชีวิตประจำวัน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A5C172-3610-487C-B386-CB8A9138E66D}" type="par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FF9F02-DF91-4039-894A-C454704C95E0}" type="sib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C6A7EF9-184A-4565-B3FD-F6C3F7CD2AFC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อาหารการกิน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0EE46C-FEF8-427E-B704-1C5A1E5689AF}" type="par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2641AF-4B48-4DFC-918E-8D7DA00FE72A}" type="sib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7648BFF-97DD-4A88-A293-73E9BE4C6452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รักษาสุขภาพ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94B534D-A8DF-4522-8CB4-C839B6DC1FB0}" type="parTrans" cxnId="{C0ECAEFD-24EA-4006-ADAD-47FE323CC2C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E3E0CE9-A179-4AE2-BA01-7F090FA3D6FA}" type="sibTrans" cxnId="{C0ECAEFD-24EA-4006-ADAD-47FE323CC2C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1230473-2D79-4067-B2A7-FCFFAE96AEEE}">
      <dgm:prSet phldrT="[ข้อความ]" custT="1"/>
      <dgm:spPr/>
      <dgm:t>
        <a:bodyPr/>
        <a:lstStyle/>
        <a:p>
          <a:r>
            <a:rPr lang="th-TH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วงจรชีวิตมนุษย์</a:t>
          </a:r>
          <a:endParaRPr lang="th-TH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4265FFB-9C9D-4BEE-A73B-CF6F2FEB3FA6}" type="parTrans" cxnId="{96668640-0796-427E-9DC6-F90BF546422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29286FA-CA9E-4806-A290-9BC3F103A11C}" type="sibTrans" cxnId="{96668640-0796-427E-9DC6-F90BF546422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F369269-9295-481A-99C4-19FCC1739A08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เกิด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18C7188-74C2-4BAC-8D10-A1BA6CE72B02}" type="parTrans" cxnId="{61222303-BE37-4C82-8808-83B9327D346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DAAD460-D837-43E8-8CB6-EFB480CC85BA}" type="sibTrans" cxnId="{61222303-BE37-4C82-8808-83B9327D346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CEE7A97-2CAD-4AC1-9EB8-D5E9E643FCEE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เติบโต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91CDB8D-9FDD-4396-ADE4-E764D7030CE1}" type="parTrans" cxnId="{249AAC85-A236-48FC-9242-E2B7A76917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B9D1D5A-429C-4E12-B40E-760F7C93134B}" type="sibTrans" cxnId="{249AAC85-A236-48FC-9242-E2B7A76917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D7D6D23-E3A0-4E7E-AF3B-164ACE279E53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สังคม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425A18E-1CF2-486A-8D99-38905D088D2F}" type="parTrans" cxnId="{469D1BE8-D3B9-4AED-AB78-76888C55E83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A67CE2A-BD86-4E6F-8475-135A5E05AE34}" type="sibTrans" cxnId="{469D1BE8-D3B9-4AED-AB78-76888C55E83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86FCCA4-A927-42AC-8989-020FBE5E358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สิ่งแวดล้อม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7436178-B96B-40FB-9B39-681A2AF985CA}" type="parTrans" cxnId="{66A2DB9A-58B2-4E49-BF2B-84C5784CB3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22832C3-D51B-4554-B4A5-A183E97656B1}" type="sibTrans" cxnId="{66A2DB9A-58B2-4E49-BF2B-84C5784CB3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D203D1E-4102-437A-83D0-87FEB7FD9BDA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สาธารณสุข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9895D-B0EC-4761-B4C6-095EE4D78226}" type="parTrans" cxnId="{0F8D9DD1-8BFC-475E-9305-78CF4512DC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9FBEBA4-FB14-4E62-9B0F-A0C78E05F719}" type="sibTrans" cxnId="{0F8D9DD1-8BFC-475E-9305-78CF4512DCDA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CBF1824-E932-4E4E-9E6E-A943E938FEE2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การศึกษา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0B83B55-FF7E-4EF9-ABD5-CF51FE07D27B}" type="parTrans" cxnId="{0F42B1D8-B909-4076-8B05-4F094B322D0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2EA6917-92D0-42F4-B2D6-53F347954D83}" type="sibTrans" cxnId="{0F42B1D8-B909-4076-8B05-4F094B322D04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3546F2C-2086-4635-A0DB-4D3321B568B1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ศาสนา วัฒนธรรม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219CE7-49B1-46C7-AC40-A3548B068A07}" type="parTrans" cxnId="{E5AEF119-FFC7-48CA-9793-A753B4229DA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68954C6-15DD-43BD-82AB-093A5A819263}" type="sibTrans" cxnId="{E5AEF119-FFC7-48CA-9793-A753B4229DAE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2BBEFC-914F-44B7-8A94-9DF3946FD76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บริหารจัดการ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CEAE642-5C11-46B1-BB22-08D4237FB502}" type="par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C719632-673D-4412-8BCB-373DA0D9ED93}" type="sib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4B0E6FE-B0EA-42EE-AED4-ADE4865A315D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ความปลอดภัย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2C59807-5D55-4DDF-AA57-FA9283F414F1}" type="parTrans" cxnId="{7AB0BA73-F452-4B63-A0BD-53D64020E3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D84DB2F-59A6-4875-A945-1E0F5AC5E853}" type="sibTrans" cxnId="{7AB0BA73-F452-4B63-A0BD-53D64020E3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7E6B6B1-C721-4A78-8CCB-AE391EE63A2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อาชีพ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9C34A31-73D8-4AE3-BDE6-E08EB11032B6}" type="parTrans" cxnId="{55A7FBF1-8C00-409A-8782-57B5453A5F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007BA2F-1F33-4B06-AC0D-52F77CD6B3C9}" type="sibTrans" cxnId="{55A7FBF1-8C00-409A-8782-57B5453A5F4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8E55B54-0872-40A1-8FA4-9F429EAFBDA6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รายรับ-รายจ่าย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7443082-98AD-4113-9C25-087A88D10623}" type="parTrans" cxnId="{7FD5C945-941C-40BA-9F05-77462385527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8968E04-F1A4-4677-9BD4-2655F14A9058}" type="sibTrans" cxnId="{7FD5C945-941C-40BA-9F05-774623855279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D8F6024-257C-4161-BF68-46E0B699FE5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การศึกษา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490CBE7-09F5-422A-BEC7-E25A284B9413}" type="parTrans" cxnId="{CB18FC7B-04E7-4F9B-91B4-C75C5598559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9323A2B-6E37-4CCD-B652-6C0E1A531BA9}" type="sibTrans" cxnId="{CB18FC7B-04E7-4F9B-91B4-C75C5598559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A105DD5-74B4-498A-B80F-2F09FC2EFB1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งานประเพณี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15A64CE-7D77-4034-BC11-E3C62C5554A8}" type="parTrans" cxnId="{E94417C3-1113-4BEC-8138-8637EBA0682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7CA9840-7F3A-49D5-9C0A-A4FBA339BBC2}" type="sibTrans" cxnId="{E94417C3-1113-4BEC-8138-8637EBA0682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CB5042C-6C79-44FC-A4F7-3E6142629AC3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การพักผ่อน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1D48796-8B8A-4058-80B3-87FA20B85F98}" type="parTrans" cxnId="{B261352E-8A77-485B-AEC2-E46EE246A9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C820894-0714-4BC3-BF66-507594CDC257}" type="sibTrans" cxnId="{B261352E-8A77-485B-AEC2-E46EE246A9B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B2AE851-58E9-40BE-A0F6-7214CE95D78A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ศึกษา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8FC4C3B-51B7-4B26-91D4-A3F2FF40EA3A}" type="parTrans" cxnId="{0626F556-2E5F-4BE3-A24C-2A29A3DA26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6CB3F79-CA52-4ADC-943F-31D0FD7BDFC4}" type="sibTrans" cxnId="{0626F556-2E5F-4BE3-A24C-2A29A3DA2641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200B347-DC73-4442-A8B4-0373760FA5B3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อาชีพ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E433813-9BE5-4B0C-AAA8-EEC73D2638F9}" type="parTrans" cxnId="{A4386B6F-7DFA-4AA7-9C09-E1BC5B410768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310D8F8-806F-4576-B187-139F5A9138A8}" type="sibTrans" cxnId="{A4386B6F-7DFA-4AA7-9C09-E1BC5B410768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BA1A0E-6752-42D2-B8B8-0F070B6B04EB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บวช แต่งงาน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E53DEF-A8DB-46E8-9C08-2CCE95474986}" type="parTrans" cxnId="{24208738-DC2D-4651-9975-AFBDA718D06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44EF5E6-49D6-4D7E-A144-07623FB95D8F}" type="sibTrans" cxnId="{24208738-DC2D-4651-9975-AFBDA718D06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1018664-1E0D-4678-AF00-1ED8C9D1A127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ครอบครัว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3BDF34C-5288-4E1B-A6EB-78CF0AE95267}" type="parTrans" cxnId="{99545D8E-0FFC-451D-B17A-823E51DF5FF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EE9EF3B-ED06-4692-9E5F-D43B33D79BE1}" type="sibTrans" cxnId="{99545D8E-0FFC-451D-B17A-823E51DF5FF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757AD55-0398-4C21-B428-506C7D15003D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เจ็บป่วย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40167DE-E7DB-4955-90DE-9878511CFBD1}" type="parTrans" cxnId="{9DD40D86-0804-44C6-944D-30E7AC322A9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60DF5EE-ED66-48AC-A991-456677FD8C0A}" type="sibTrans" cxnId="{9DD40D86-0804-44C6-944D-30E7AC322A90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3B970C2-566C-4C39-BFE3-F00C5B3BFF73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สูงอายุ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B2F7599-5E84-4DEB-819B-4750F394BECA}" type="parTrans" cxnId="{03F8D100-3937-463D-880E-0ED08D0F3B4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B730D19-9E44-4C88-ABD2-720ECA461329}" type="sibTrans" cxnId="{03F8D100-3937-463D-880E-0ED08D0F3B43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23984E2-D89A-4259-8D4D-08324374C61F}">
      <dgm:prSet phldrT="[ข้อความ]" custT="1"/>
      <dgm:spPr/>
      <dgm:t>
        <a:bodyPr/>
        <a:lstStyle/>
        <a:p>
          <a:r>
            <a:rPr lang="th-TH" sz="20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ตาย</a:t>
          </a:r>
          <a:endParaRPr lang="th-TH" sz="20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5F44712-52CF-4D18-93BC-295DB7ACCDBF}" type="parTrans" cxnId="{71484940-0126-4D7A-8BD3-C887AF58BAF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690FBAF-FC4D-45A5-A765-53DDDADC0B1D}" type="sibTrans" cxnId="{71484940-0126-4D7A-8BD3-C887AF58BAF6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5B3421F-BE71-4D5F-8DC7-C23A97D6361E}" type="pres">
      <dgm:prSet presAssocID="{2ADB9A8E-0FCC-4322-9F41-1DACC601AD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96B3A83-D559-4BA6-8728-39F81162C32C}" type="pres">
      <dgm:prSet presAssocID="{AB46AA14-8200-4E89-BC03-34BB3961548E}" presName="composite" presStyleCnt="0"/>
      <dgm:spPr/>
    </dgm:pt>
    <dgm:pt modelId="{C67607B1-E3BD-4E54-9E21-6B7ACF4F47EB}" type="pres">
      <dgm:prSet presAssocID="{AB46AA14-8200-4E89-BC03-34BB3961548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D8AAC1-E448-4552-B025-C2A26FF6B265}" type="pres">
      <dgm:prSet presAssocID="{AB46AA14-8200-4E89-BC03-34BB3961548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F81DA3-A823-4043-ABD4-8295043574F3}" type="pres">
      <dgm:prSet presAssocID="{07DFD0D1-2722-4EEF-9CBD-7739F54238D1}" presName="space" presStyleCnt="0"/>
      <dgm:spPr/>
    </dgm:pt>
    <dgm:pt modelId="{C4C6F24B-A05D-47E1-9E80-41C841E4B685}" type="pres">
      <dgm:prSet presAssocID="{CFD9CB5A-D800-46DF-85E2-76420CCE83CD}" presName="composite" presStyleCnt="0"/>
      <dgm:spPr/>
    </dgm:pt>
    <dgm:pt modelId="{D1008807-7295-4266-9E67-7C892E04F307}" type="pres">
      <dgm:prSet presAssocID="{CFD9CB5A-D800-46DF-85E2-76420CCE83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C83F2F-1DCB-425C-97F1-00E2B31BE81F}" type="pres">
      <dgm:prSet presAssocID="{CFD9CB5A-D800-46DF-85E2-76420CCE83C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1668CFD-6894-41DB-AAAC-44DEECBF9575}" type="pres">
      <dgm:prSet presAssocID="{C6FF9F02-DF91-4039-894A-C454704C95E0}" presName="space" presStyleCnt="0"/>
      <dgm:spPr/>
    </dgm:pt>
    <dgm:pt modelId="{E36D67AD-75E7-498B-9C4B-66EE3109823B}" type="pres">
      <dgm:prSet presAssocID="{B1230473-2D79-4067-B2A7-FCFFAE96AEEE}" presName="composite" presStyleCnt="0"/>
      <dgm:spPr/>
    </dgm:pt>
    <dgm:pt modelId="{E81D5ACE-BDA7-4088-9DE8-52665D9E81A4}" type="pres">
      <dgm:prSet presAssocID="{B1230473-2D79-4067-B2A7-FCFFAE96AEE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E39ACA4-9DB6-4612-968D-3B04C6FDC10E}" type="pres">
      <dgm:prSet presAssocID="{B1230473-2D79-4067-B2A7-FCFFAE96AEE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EBBE6314-5DEA-4A32-9C03-EEE0D05DE492}" type="presOf" srcId="{B1018664-1E0D-4678-AF00-1ED8C9D1A127}" destId="{9E39ACA4-9DB6-4612-968D-3B04C6FDC10E}" srcOrd="0" destOrd="5" presId="urn:microsoft.com/office/officeart/2005/8/layout/hList1"/>
    <dgm:cxn modelId="{02F06567-04DB-4B44-BD95-0D5AD820989E}" type="presOf" srcId="{2F369269-9295-481A-99C4-19FCC1739A08}" destId="{9E39ACA4-9DB6-4612-968D-3B04C6FDC10E}" srcOrd="0" destOrd="0" presId="urn:microsoft.com/office/officeart/2005/8/layout/hList1"/>
    <dgm:cxn modelId="{66A2DB9A-58B2-4E49-BF2B-84C5784CB341}" srcId="{AB46AA14-8200-4E89-BC03-34BB3961548E}" destId="{B86FCCA4-A927-42AC-8989-020FBE5E3580}" srcOrd="4" destOrd="0" parTransId="{A7436178-B96B-40FB-9B39-681A2AF985CA}" sibTransId="{B22832C3-D51B-4554-B4A5-A183E97656B1}"/>
    <dgm:cxn modelId="{F41052BF-2776-4331-ABC0-AFE15F84DC56}" type="presOf" srcId="{AB46AA14-8200-4E89-BC03-34BB3961548E}" destId="{C67607B1-E3BD-4E54-9E21-6B7ACF4F47EB}" srcOrd="0" destOrd="0" presId="urn:microsoft.com/office/officeart/2005/8/layout/hList1"/>
    <dgm:cxn modelId="{8B9D8A31-1F02-42BE-8E5E-92012882FF4B}" srcId="{2ADB9A8E-0FCC-4322-9F41-1DACC601AD2C}" destId="{AB46AA14-8200-4E89-BC03-34BB3961548E}" srcOrd="0" destOrd="0" parTransId="{3935A3DA-D1BA-49B4-94DC-B3E38C96C17A}" sibTransId="{07DFD0D1-2722-4EEF-9CBD-7739F54238D1}"/>
    <dgm:cxn modelId="{B12F6B32-1673-490B-9F31-CFAAEBC2982D}" type="presOf" srcId="{623984E2-D89A-4259-8D4D-08324374C61F}" destId="{9E39ACA4-9DB6-4612-968D-3B04C6FDC10E}" srcOrd="0" destOrd="8" presId="urn:microsoft.com/office/officeart/2005/8/layout/hList1"/>
    <dgm:cxn modelId="{791EE70D-8AFB-481B-AC6F-33B6C4A8E485}" type="presOf" srcId="{C200B347-DC73-4442-A8B4-0373760FA5B3}" destId="{9E39ACA4-9DB6-4612-968D-3B04C6FDC10E}" srcOrd="0" destOrd="3" presId="urn:microsoft.com/office/officeart/2005/8/layout/hList1"/>
    <dgm:cxn modelId="{538E2DF9-3B14-49B5-AFFA-93104C4708EF}" type="presOf" srcId="{5CBF1824-E932-4E4E-9E6E-A943E938FEE2}" destId="{4FD8AAC1-E448-4552-B025-C2A26FF6B265}" srcOrd="0" destOrd="6" presId="urn:microsoft.com/office/officeart/2005/8/layout/hList1"/>
    <dgm:cxn modelId="{3B1FC4CD-E2F5-4A23-BC20-7CA67EEBB4BC}" type="presOf" srcId="{FD1C30FA-65A2-4429-9E98-25617EC4C1AE}" destId="{4FD8AAC1-E448-4552-B025-C2A26FF6B265}" srcOrd="0" destOrd="1" presId="urn:microsoft.com/office/officeart/2005/8/layout/hList1"/>
    <dgm:cxn modelId="{61222303-BE37-4C82-8808-83B9327D3460}" srcId="{B1230473-2D79-4067-B2A7-FCFFAE96AEEE}" destId="{2F369269-9295-481A-99C4-19FCC1739A08}" srcOrd="0" destOrd="0" parTransId="{118C7188-74C2-4BAC-8D10-A1BA6CE72B02}" sibTransId="{9DAAD460-D837-43E8-8CB6-EFB480CC85BA}"/>
    <dgm:cxn modelId="{CB18FC7B-04E7-4F9B-91B4-C75C55985591}" srcId="{CFD9CB5A-D800-46DF-85E2-76420CCE83CD}" destId="{9D8F6024-257C-4161-BF68-46E0B699FE50}" srcOrd="5" destOrd="0" parTransId="{6490CBE7-09F5-422A-BEC7-E25A284B9413}" sibTransId="{49323A2B-6E37-4CCD-B652-6C0E1A531BA9}"/>
    <dgm:cxn modelId="{B9BD2B2D-882A-409F-B5DA-87E8434DF15C}" type="presOf" srcId="{23546F2C-2086-4635-A0DB-4D3321B568B1}" destId="{4FD8AAC1-E448-4552-B025-C2A26FF6B265}" srcOrd="0" destOrd="7" presId="urn:microsoft.com/office/officeart/2005/8/layout/hList1"/>
    <dgm:cxn modelId="{0F8D9DD1-8BFC-475E-9305-78CF4512DCDA}" srcId="{AB46AA14-8200-4E89-BC03-34BB3961548E}" destId="{3D203D1E-4102-437A-83D0-87FEB7FD9BDA}" srcOrd="5" destOrd="0" parTransId="{3939895D-B0EC-4761-B4C6-095EE4D78226}" sibTransId="{E9FBEBA4-FB14-4E62-9B0F-A0C78E05F719}"/>
    <dgm:cxn modelId="{7FD5C945-941C-40BA-9F05-774623855279}" srcId="{CFD9CB5A-D800-46DF-85E2-76420CCE83CD}" destId="{28E55B54-0872-40A1-8FA4-9F429EAFBDA6}" srcOrd="3" destOrd="0" parTransId="{57443082-98AD-4113-9C25-087A88D10623}" sibTransId="{58968E04-F1A4-4677-9BD4-2655F14A9058}"/>
    <dgm:cxn modelId="{C0ECAEFD-24EA-4006-ADAD-47FE323CC2C4}" srcId="{CFD9CB5A-D800-46DF-85E2-76420CCE83CD}" destId="{D7648BFF-97DD-4A88-A293-73E9BE4C6452}" srcOrd="4" destOrd="0" parTransId="{694B534D-A8DF-4522-8CB4-C839B6DC1FB0}" sibTransId="{EE3E0CE9-A179-4AE2-BA01-7F090FA3D6FA}"/>
    <dgm:cxn modelId="{C239A50B-5A7B-4890-8F4D-43AD52E6B299}" type="presOf" srcId="{28E55B54-0872-40A1-8FA4-9F429EAFBDA6}" destId="{DDC83F2F-1DCB-425C-97F1-00E2B31BE81F}" srcOrd="0" destOrd="3" presId="urn:microsoft.com/office/officeart/2005/8/layout/hList1"/>
    <dgm:cxn modelId="{9EF4C2B2-97B6-456A-851E-9BD9EFE4D546}" type="presOf" srcId="{384CA296-DE45-4B6C-A4B7-2D3A7E098F12}" destId="{4FD8AAC1-E448-4552-B025-C2A26FF6B265}" srcOrd="0" destOrd="2" presId="urn:microsoft.com/office/officeart/2005/8/layout/hList1"/>
    <dgm:cxn modelId="{4E5636F8-07E3-4EED-AB25-2BDF5606B60B}" srcId="{AB46AA14-8200-4E89-BC03-34BB3961548E}" destId="{384CA296-DE45-4B6C-A4B7-2D3A7E098F12}" srcOrd="2" destOrd="0" parTransId="{6EE21587-C7BC-4817-9B81-5722BF0CD083}" sibTransId="{81EB2C7D-4AEE-4D46-A897-B79FF38917E7}"/>
    <dgm:cxn modelId="{339C3B9C-8437-40A1-B74F-A41272F9642D}" srcId="{AB46AA14-8200-4E89-BC03-34BB3961548E}" destId="{FD1C30FA-65A2-4429-9E98-25617EC4C1AE}" srcOrd="1" destOrd="0" parTransId="{9071A8F8-FC9C-4F3F-B256-D3B11D828B7D}" sibTransId="{49195EC2-8B72-4D9E-B6CB-288EBE30894D}"/>
    <dgm:cxn modelId="{249AAC85-A236-48FC-9242-E2B7A7691741}" srcId="{B1230473-2D79-4067-B2A7-FCFFAE96AEEE}" destId="{ACEE7A97-2CAD-4AC1-9EB8-D5E9E643FCEE}" srcOrd="1" destOrd="0" parTransId="{091CDB8D-9FDD-4396-ADE4-E764D7030CE1}" sibTransId="{AB9D1D5A-429C-4E12-B40E-760F7C93134B}"/>
    <dgm:cxn modelId="{1FF54461-8F05-4F07-8F02-1CCA9F85CFBA}" type="presOf" srcId="{3CBA1A0E-6752-42D2-B8B8-0F070B6B04EB}" destId="{9E39ACA4-9DB6-4612-968D-3B04C6FDC10E}" srcOrd="0" destOrd="4" presId="urn:microsoft.com/office/officeart/2005/8/layout/hList1"/>
    <dgm:cxn modelId="{186E86A1-26AF-48C2-9100-67D2A95F1E69}" type="presOf" srcId="{2ADB9A8E-0FCC-4322-9F41-1DACC601AD2C}" destId="{75B3421F-BE71-4D5F-8DC7-C23A97D6361E}" srcOrd="0" destOrd="0" presId="urn:microsoft.com/office/officeart/2005/8/layout/hList1"/>
    <dgm:cxn modelId="{6F15A7D9-C76F-4524-B67F-0E9D9925BA71}" type="presOf" srcId="{B1230473-2D79-4067-B2A7-FCFFAE96AEEE}" destId="{E81D5ACE-BDA7-4088-9DE8-52665D9E81A4}" srcOrd="0" destOrd="0" presId="urn:microsoft.com/office/officeart/2005/8/layout/hList1"/>
    <dgm:cxn modelId="{96668640-0796-427E-9DC6-F90BF546422E}" srcId="{2ADB9A8E-0FCC-4322-9F41-1DACC601AD2C}" destId="{B1230473-2D79-4067-B2A7-FCFFAE96AEEE}" srcOrd="2" destOrd="0" parTransId="{F4265FFB-9C9D-4BEE-A73B-CF6F2FEB3FA6}" sibTransId="{C29286FA-CA9E-4806-A290-9BC3F103A11C}"/>
    <dgm:cxn modelId="{10E08BA2-4D3E-49C9-B220-24B271207965}" srcId="{CFD9CB5A-D800-46DF-85E2-76420CCE83CD}" destId="{FC6A7EF9-184A-4565-B3FD-F6C3F7CD2AFC}" srcOrd="0" destOrd="0" parTransId="{550EE46C-FEF8-427E-B704-1C5A1E5689AF}" sibTransId="{E32641AF-4B48-4DFC-918E-8D7DA00FE72A}"/>
    <dgm:cxn modelId="{AA294D35-0442-4E77-BDD1-B6E39F2F9925}" type="presOf" srcId="{7CB5042C-6C79-44FC-A4F7-3E6142629AC3}" destId="{DDC83F2F-1DCB-425C-97F1-00E2B31BE81F}" srcOrd="0" destOrd="7" presId="urn:microsoft.com/office/officeart/2005/8/layout/hList1"/>
    <dgm:cxn modelId="{9411E10D-F98E-4D11-956B-ED81532B90B3}" type="presOf" srcId="{AD7D6D23-E3A0-4E7E-AF3B-164ACE279E53}" destId="{4FD8AAC1-E448-4552-B025-C2A26FF6B265}" srcOrd="0" destOrd="3" presId="urn:microsoft.com/office/officeart/2005/8/layout/hList1"/>
    <dgm:cxn modelId="{E5AEF119-FFC7-48CA-9793-A753B4229DAE}" srcId="{AB46AA14-8200-4E89-BC03-34BB3961548E}" destId="{23546F2C-2086-4635-A0DB-4D3321B568B1}" srcOrd="7" destOrd="0" parTransId="{85219CE7-49B1-46C7-AC40-A3548B068A07}" sibTransId="{A68954C6-15DD-43BD-82AB-093A5A819263}"/>
    <dgm:cxn modelId="{B261352E-8A77-485B-AEC2-E46EE246A9B1}" srcId="{CFD9CB5A-D800-46DF-85E2-76420CCE83CD}" destId="{7CB5042C-6C79-44FC-A4F7-3E6142629AC3}" srcOrd="7" destOrd="0" parTransId="{F1D48796-8B8A-4058-80B3-87FA20B85F98}" sibTransId="{1C820894-0714-4BC3-BF66-507594CDC257}"/>
    <dgm:cxn modelId="{99545D8E-0FFC-451D-B17A-823E51DF5FFB}" srcId="{B1230473-2D79-4067-B2A7-FCFFAE96AEEE}" destId="{B1018664-1E0D-4678-AF00-1ED8C9D1A127}" srcOrd="5" destOrd="0" parTransId="{03BDF34C-5288-4E1B-A6EB-78CF0AE95267}" sibTransId="{7EE9EF3B-ED06-4692-9E5F-D43B33D79BE1}"/>
    <dgm:cxn modelId="{0EC0EAB7-394F-4709-BD06-2FB549910741}" type="presOf" srcId="{CFD9CB5A-D800-46DF-85E2-76420CCE83CD}" destId="{D1008807-7295-4266-9E67-7C892E04F307}" srcOrd="0" destOrd="0" presId="urn:microsoft.com/office/officeart/2005/8/layout/hList1"/>
    <dgm:cxn modelId="{AD83F75E-C5A6-4414-B21D-F747E1A8D092}" type="presOf" srcId="{F4B0E6FE-B0EA-42EE-AED4-ADE4865A315D}" destId="{DDC83F2F-1DCB-425C-97F1-00E2B31BE81F}" srcOrd="0" destOrd="1" presId="urn:microsoft.com/office/officeart/2005/8/layout/hList1"/>
    <dgm:cxn modelId="{48C5DCD1-F878-405C-B46E-6AF5CBB20FFC}" srcId="{2ADB9A8E-0FCC-4322-9F41-1DACC601AD2C}" destId="{CFD9CB5A-D800-46DF-85E2-76420CCE83CD}" srcOrd="1" destOrd="0" parTransId="{EFA5C172-3610-487C-B386-CB8A9138E66D}" sibTransId="{C6FF9F02-DF91-4039-894A-C454704C95E0}"/>
    <dgm:cxn modelId="{35591EC6-EDF5-45EA-9340-1029B6BF7F61}" type="presOf" srcId="{CA105DD5-74B4-498A-B80F-2F09FC2EFB19}" destId="{DDC83F2F-1DCB-425C-97F1-00E2B31BE81F}" srcOrd="0" destOrd="6" presId="urn:microsoft.com/office/officeart/2005/8/layout/hList1"/>
    <dgm:cxn modelId="{E0C10703-EB81-4471-BA7D-B9D947859125}" srcId="{AB46AA14-8200-4E89-BC03-34BB3961548E}" destId="{152BBEFC-914F-44B7-8A94-9DF3946FD767}" srcOrd="0" destOrd="0" parTransId="{8CEAE642-5C11-46B1-BB22-08D4237FB502}" sibTransId="{4C719632-673D-4412-8BCB-373DA0D9ED93}"/>
    <dgm:cxn modelId="{A4386B6F-7DFA-4AA7-9C09-E1BC5B410768}" srcId="{B1230473-2D79-4067-B2A7-FCFFAE96AEEE}" destId="{C200B347-DC73-4442-A8B4-0373760FA5B3}" srcOrd="3" destOrd="0" parTransId="{3E433813-9BE5-4B0C-AAA8-EEC73D2638F9}" sibTransId="{F310D8F8-806F-4576-B187-139F5A9138A8}"/>
    <dgm:cxn modelId="{71484940-0126-4D7A-8BD3-C887AF58BAF6}" srcId="{B1230473-2D79-4067-B2A7-FCFFAE96AEEE}" destId="{623984E2-D89A-4259-8D4D-08324374C61F}" srcOrd="8" destOrd="0" parTransId="{45F44712-52CF-4D18-93BC-295DB7ACCDBF}" sibTransId="{6690FBAF-FC4D-45A5-A765-53DDDADC0B1D}"/>
    <dgm:cxn modelId="{E94417C3-1113-4BEC-8138-8637EBA06821}" srcId="{CFD9CB5A-D800-46DF-85E2-76420CCE83CD}" destId="{CA105DD5-74B4-498A-B80F-2F09FC2EFB19}" srcOrd="6" destOrd="0" parTransId="{415A64CE-7D77-4034-BC11-E3C62C5554A8}" sibTransId="{27CA9840-7F3A-49D5-9C0A-A4FBA339BBC2}"/>
    <dgm:cxn modelId="{0F42B1D8-B909-4076-8B05-4F094B322D04}" srcId="{AB46AA14-8200-4E89-BC03-34BB3961548E}" destId="{5CBF1824-E932-4E4E-9E6E-A943E938FEE2}" srcOrd="6" destOrd="0" parTransId="{00B83B55-FF7E-4EF9-ABD5-CF51FE07D27B}" sibTransId="{92EA6917-92D0-42F4-B2D6-53F347954D83}"/>
    <dgm:cxn modelId="{4687AE05-0787-495D-9AC3-D00982C4067F}" type="presOf" srcId="{9D8F6024-257C-4161-BF68-46E0B699FE50}" destId="{DDC83F2F-1DCB-425C-97F1-00E2B31BE81F}" srcOrd="0" destOrd="5" presId="urn:microsoft.com/office/officeart/2005/8/layout/hList1"/>
    <dgm:cxn modelId="{2C003633-98C9-4C3A-8287-F6E8999B1FAD}" type="presOf" srcId="{4757AD55-0398-4C21-B428-506C7D15003D}" destId="{9E39ACA4-9DB6-4612-968D-3B04C6FDC10E}" srcOrd="0" destOrd="6" presId="urn:microsoft.com/office/officeart/2005/8/layout/hList1"/>
    <dgm:cxn modelId="{7AB0BA73-F452-4B63-A0BD-53D64020E3FC}" srcId="{CFD9CB5A-D800-46DF-85E2-76420CCE83CD}" destId="{F4B0E6FE-B0EA-42EE-AED4-ADE4865A315D}" srcOrd="1" destOrd="0" parTransId="{E2C59807-5D55-4DDF-AA57-FA9283F414F1}" sibTransId="{3D84DB2F-59A6-4875-A945-1E0F5AC5E853}"/>
    <dgm:cxn modelId="{03F8D100-3937-463D-880E-0ED08D0F3B43}" srcId="{B1230473-2D79-4067-B2A7-FCFFAE96AEEE}" destId="{03B970C2-566C-4C39-BFE3-F00C5B3BFF73}" srcOrd="7" destOrd="0" parTransId="{0B2F7599-5E84-4DEB-819B-4750F394BECA}" sibTransId="{9B730D19-9E44-4C88-ABD2-720ECA461329}"/>
    <dgm:cxn modelId="{C1227E31-8D54-479F-895E-F81EE914E92E}" type="presOf" srcId="{03B970C2-566C-4C39-BFE3-F00C5B3BFF73}" destId="{9E39ACA4-9DB6-4612-968D-3B04C6FDC10E}" srcOrd="0" destOrd="7" presId="urn:microsoft.com/office/officeart/2005/8/layout/hList1"/>
    <dgm:cxn modelId="{0707213F-8259-4E87-8201-D1D236DF9C1A}" type="presOf" srcId="{3D203D1E-4102-437A-83D0-87FEB7FD9BDA}" destId="{4FD8AAC1-E448-4552-B025-C2A26FF6B265}" srcOrd="0" destOrd="5" presId="urn:microsoft.com/office/officeart/2005/8/layout/hList1"/>
    <dgm:cxn modelId="{469D1BE8-D3B9-4AED-AB78-76888C55E834}" srcId="{AB46AA14-8200-4E89-BC03-34BB3961548E}" destId="{AD7D6D23-E3A0-4E7E-AF3B-164ACE279E53}" srcOrd="3" destOrd="0" parTransId="{1425A18E-1CF2-486A-8D99-38905D088D2F}" sibTransId="{CA67CE2A-BD86-4E6F-8475-135A5E05AE34}"/>
    <dgm:cxn modelId="{A6C6E3F3-4368-49A0-917C-DFC28C9C9248}" type="presOf" srcId="{ACEE7A97-2CAD-4AC1-9EB8-D5E9E643FCEE}" destId="{9E39ACA4-9DB6-4612-968D-3B04C6FDC10E}" srcOrd="0" destOrd="1" presId="urn:microsoft.com/office/officeart/2005/8/layout/hList1"/>
    <dgm:cxn modelId="{24208738-DC2D-4651-9975-AFBDA718D066}" srcId="{B1230473-2D79-4067-B2A7-FCFFAE96AEEE}" destId="{3CBA1A0E-6752-42D2-B8B8-0F070B6B04EB}" srcOrd="4" destOrd="0" parTransId="{A9E53DEF-A8DB-46E8-9C08-2CCE95474986}" sibTransId="{344EF5E6-49D6-4D7E-A144-07623FB95D8F}"/>
    <dgm:cxn modelId="{B30D2381-2356-4D65-8289-A70BFF770B19}" type="presOf" srcId="{152BBEFC-914F-44B7-8A94-9DF3946FD767}" destId="{4FD8AAC1-E448-4552-B025-C2A26FF6B265}" srcOrd="0" destOrd="0" presId="urn:microsoft.com/office/officeart/2005/8/layout/hList1"/>
    <dgm:cxn modelId="{55A7FBF1-8C00-409A-8782-57B5453A5F49}" srcId="{CFD9CB5A-D800-46DF-85E2-76420CCE83CD}" destId="{F7E6B6B1-C721-4A78-8CCB-AE391EE63A20}" srcOrd="2" destOrd="0" parTransId="{19C34A31-73D8-4AE3-BDE6-E08EB11032B6}" sibTransId="{C007BA2F-1F33-4B06-AC0D-52F77CD6B3C9}"/>
    <dgm:cxn modelId="{6A6BC63E-7009-4AE2-94A2-18AC61E66340}" type="presOf" srcId="{FC6A7EF9-184A-4565-B3FD-F6C3F7CD2AFC}" destId="{DDC83F2F-1DCB-425C-97F1-00E2B31BE81F}" srcOrd="0" destOrd="0" presId="urn:microsoft.com/office/officeart/2005/8/layout/hList1"/>
    <dgm:cxn modelId="{0626F556-2E5F-4BE3-A24C-2A29A3DA2641}" srcId="{B1230473-2D79-4067-B2A7-FCFFAE96AEEE}" destId="{6B2AE851-58E9-40BE-A0F6-7214CE95D78A}" srcOrd="2" destOrd="0" parTransId="{08FC4C3B-51B7-4B26-91D4-A3F2FF40EA3A}" sibTransId="{B6CB3F79-CA52-4ADC-943F-31D0FD7BDFC4}"/>
    <dgm:cxn modelId="{C704DD94-E8E0-40C2-BB57-BA1C3D1E4272}" type="presOf" srcId="{D7648BFF-97DD-4A88-A293-73E9BE4C6452}" destId="{DDC83F2F-1DCB-425C-97F1-00E2B31BE81F}" srcOrd="0" destOrd="4" presId="urn:microsoft.com/office/officeart/2005/8/layout/hList1"/>
    <dgm:cxn modelId="{19B1823F-A3EB-4CA4-8BF2-B2488EDA0F9B}" type="presOf" srcId="{B86FCCA4-A927-42AC-8989-020FBE5E3580}" destId="{4FD8AAC1-E448-4552-B025-C2A26FF6B265}" srcOrd="0" destOrd="4" presId="urn:microsoft.com/office/officeart/2005/8/layout/hList1"/>
    <dgm:cxn modelId="{0204D9D5-5A1E-44E4-8893-831B81F25191}" type="presOf" srcId="{6B2AE851-58E9-40BE-A0F6-7214CE95D78A}" destId="{9E39ACA4-9DB6-4612-968D-3B04C6FDC10E}" srcOrd="0" destOrd="2" presId="urn:microsoft.com/office/officeart/2005/8/layout/hList1"/>
    <dgm:cxn modelId="{021703BD-D896-4512-BCDD-D537EF84E770}" type="presOf" srcId="{F7E6B6B1-C721-4A78-8CCB-AE391EE63A20}" destId="{DDC83F2F-1DCB-425C-97F1-00E2B31BE81F}" srcOrd="0" destOrd="2" presId="urn:microsoft.com/office/officeart/2005/8/layout/hList1"/>
    <dgm:cxn modelId="{9DD40D86-0804-44C6-944D-30E7AC322A90}" srcId="{B1230473-2D79-4067-B2A7-FCFFAE96AEEE}" destId="{4757AD55-0398-4C21-B428-506C7D15003D}" srcOrd="6" destOrd="0" parTransId="{B40167DE-E7DB-4955-90DE-9878511CFBD1}" sibTransId="{D60DF5EE-ED66-48AC-A991-456677FD8C0A}"/>
    <dgm:cxn modelId="{69F21E71-4D81-48E6-A003-4DD8618412A8}" type="presParOf" srcId="{75B3421F-BE71-4D5F-8DC7-C23A97D6361E}" destId="{196B3A83-D559-4BA6-8728-39F81162C32C}" srcOrd="0" destOrd="0" presId="urn:microsoft.com/office/officeart/2005/8/layout/hList1"/>
    <dgm:cxn modelId="{BC89C4AE-0291-4349-A680-D0897C6EF4AC}" type="presParOf" srcId="{196B3A83-D559-4BA6-8728-39F81162C32C}" destId="{C67607B1-E3BD-4E54-9E21-6B7ACF4F47EB}" srcOrd="0" destOrd="0" presId="urn:microsoft.com/office/officeart/2005/8/layout/hList1"/>
    <dgm:cxn modelId="{DF5713B9-C3AF-4924-A049-E37A64310A31}" type="presParOf" srcId="{196B3A83-D559-4BA6-8728-39F81162C32C}" destId="{4FD8AAC1-E448-4552-B025-C2A26FF6B265}" srcOrd="1" destOrd="0" presId="urn:microsoft.com/office/officeart/2005/8/layout/hList1"/>
    <dgm:cxn modelId="{6A3DE886-917A-41D4-8BF8-2CC6B9DCE077}" type="presParOf" srcId="{75B3421F-BE71-4D5F-8DC7-C23A97D6361E}" destId="{C9F81DA3-A823-4043-ABD4-8295043574F3}" srcOrd="1" destOrd="0" presId="urn:microsoft.com/office/officeart/2005/8/layout/hList1"/>
    <dgm:cxn modelId="{CF2DFCEF-AA93-4FF7-8E1C-D177F30998AC}" type="presParOf" srcId="{75B3421F-BE71-4D5F-8DC7-C23A97D6361E}" destId="{C4C6F24B-A05D-47E1-9E80-41C841E4B685}" srcOrd="2" destOrd="0" presId="urn:microsoft.com/office/officeart/2005/8/layout/hList1"/>
    <dgm:cxn modelId="{4C0D394A-28CB-44CD-B3E2-90F47E219AEB}" type="presParOf" srcId="{C4C6F24B-A05D-47E1-9E80-41C841E4B685}" destId="{D1008807-7295-4266-9E67-7C892E04F307}" srcOrd="0" destOrd="0" presId="urn:microsoft.com/office/officeart/2005/8/layout/hList1"/>
    <dgm:cxn modelId="{05CABDAD-BAE4-4E62-878A-D3379442C4F4}" type="presParOf" srcId="{C4C6F24B-A05D-47E1-9E80-41C841E4B685}" destId="{DDC83F2F-1DCB-425C-97F1-00E2B31BE81F}" srcOrd="1" destOrd="0" presId="urn:microsoft.com/office/officeart/2005/8/layout/hList1"/>
    <dgm:cxn modelId="{C7498ED7-508B-4FE8-AD4C-6CFE72BCA06E}" type="presParOf" srcId="{75B3421F-BE71-4D5F-8DC7-C23A97D6361E}" destId="{41668CFD-6894-41DB-AAAC-44DEECBF9575}" srcOrd="3" destOrd="0" presId="urn:microsoft.com/office/officeart/2005/8/layout/hList1"/>
    <dgm:cxn modelId="{1C48147A-2546-463B-B884-283004A79736}" type="presParOf" srcId="{75B3421F-BE71-4D5F-8DC7-C23A97D6361E}" destId="{E36D67AD-75E7-498B-9C4B-66EE3109823B}" srcOrd="4" destOrd="0" presId="urn:microsoft.com/office/officeart/2005/8/layout/hList1"/>
    <dgm:cxn modelId="{92AFB029-3070-4D28-BF77-C7EBE9E94EBF}" type="presParOf" srcId="{E36D67AD-75E7-498B-9C4B-66EE3109823B}" destId="{E81D5ACE-BDA7-4088-9DE8-52665D9E81A4}" srcOrd="0" destOrd="0" presId="urn:microsoft.com/office/officeart/2005/8/layout/hList1"/>
    <dgm:cxn modelId="{0A6E4DEF-DE6C-47DE-A37D-C4EF315AC803}" type="presParOf" srcId="{E36D67AD-75E7-498B-9C4B-66EE3109823B}" destId="{9E39ACA4-9DB6-4612-968D-3B04C6FDC10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5B4F6F-E90C-4B49-A481-BE6910BDC61F}" type="doc">
      <dgm:prSet loTypeId="urn:microsoft.com/office/officeart/2005/8/layout/arrow2" loCatId="process" qsTypeId="urn:microsoft.com/office/officeart/2005/8/quickstyle/simple1" qsCatId="simple" csTypeId="urn:microsoft.com/office/officeart/2005/8/colors/colorful5" csCatId="colorful" phldr="1"/>
      <dgm:spPr/>
    </dgm:pt>
    <dgm:pt modelId="{D0644CEA-70D9-4B07-BA0E-579885CDA939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เน้นปริมาณ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D8F9B01-0ABC-4B3A-872C-D1927324B34A}" type="parTrans" cxnId="{1868DB19-7AF0-4E3D-BB28-0B0952631CE6}">
      <dgm:prSet/>
      <dgm:spPr/>
      <dgm:t>
        <a:bodyPr/>
        <a:lstStyle/>
        <a:p>
          <a:endParaRPr lang="th-TH"/>
        </a:p>
      </dgm:t>
    </dgm:pt>
    <dgm:pt modelId="{1D8914EF-2356-444F-BA6B-F62A78F615E0}" type="sibTrans" cxnId="{1868DB19-7AF0-4E3D-BB28-0B0952631CE6}">
      <dgm:prSet/>
      <dgm:spPr/>
      <dgm:t>
        <a:bodyPr/>
        <a:lstStyle/>
        <a:p>
          <a:endParaRPr lang="th-TH"/>
        </a:p>
      </dgm:t>
    </dgm:pt>
    <dgm:pt modelId="{3BE02DEA-567E-4110-9022-0A60676712AA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งดวิจารณ์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7B86C4-2784-43B8-BD61-F4D6470122BF}" type="parTrans" cxnId="{C0F7E00D-E31D-4093-854A-01FE6722B37E}">
      <dgm:prSet/>
      <dgm:spPr/>
      <dgm:t>
        <a:bodyPr/>
        <a:lstStyle/>
        <a:p>
          <a:endParaRPr lang="th-TH"/>
        </a:p>
      </dgm:t>
    </dgm:pt>
    <dgm:pt modelId="{F9ECE712-1BA0-43A1-BF56-AB7FEF8488B0}" type="sibTrans" cxnId="{C0F7E00D-E31D-4093-854A-01FE6722B37E}">
      <dgm:prSet/>
      <dgm:spPr/>
      <dgm:t>
        <a:bodyPr/>
        <a:lstStyle/>
        <a:p>
          <a:endParaRPr lang="th-TH"/>
        </a:p>
      </dgm:t>
    </dgm:pt>
    <dgm:pt modelId="{8B74A783-E9E9-41A8-A412-7E59475F7BD5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รับความแปลก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6247CB7-4F21-4B6F-8E37-A7660B7CC092}" type="parTrans" cxnId="{661DD417-A2D0-4B5D-B0D9-B0C36F6C2AFC}">
      <dgm:prSet/>
      <dgm:spPr/>
      <dgm:t>
        <a:bodyPr/>
        <a:lstStyle/>
        <a:p>
          <a:endParaRPr lang="th-TH"/>
        </a:p>
      </dgm:t>
    </dgm:pt>
    <dgm:pt modelId="{BF4F1EE9-D586-40CE-80A6-699570F9A1DC}" type="sibTrans" cxnId="{661DD417-A2D0-4B5D-B0D9-B0C36F6C2AFC}">
      <dgm:prSet/>
      <dgm:spPr/>
      <dgm:t>
        <a:bodyPr/>
        <a:lstStyle/>
        <a:p>
          <a:endParaRPr lang="th-TH"/>
        </a:p>
      </dgm:t>
    </dgm:pt>
    <dgm:pt modelId="{2FA81AA0-E5A8-417A-9CAA-CA4C08FEFE77}">
      <dgm:prSet phldrT="[ข้อความ]" custT="1"/>
      <dgm:spPr/>
      <dgm:t>
        <a:bodyPr/>
        <a:lstStyle/>
        <a:p>
          <a:r>
            <a:rPr lang="th-TH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รวมความคิด</a:t>
          </a:r>
          <a:endParaRPr lang="th-TH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BCC5EAB-FA76-425B-AF48-376720223120}" type="parTrans" cxnId="{1C90C3C0-1B2A-469E-AF63-B9B5D96CF0FF}">
      <dgm:prSet/>
      <dgm:spPr/>
      <dgm:t>
        <a:bodyPr/>
        <a:lstStyle/>
        <a:p>
          <a:endParaRPr lang="th-TH"/>
        </a:p>
      </dgm:t>
    </dgm:pt>
    <dgm:pt modelId="{656298EF-0A88-4537-AF97-722440B7CB37}" type="sibTrans" cxnId="{1C90C3C0-1B2A-469E-AF63-B9B5D96CF0FF}">
      <dgm:prSet/>
      <dgm:spPr/>
      <dgm:t>
        <a:bodyPr/>
        <a:lstStyle/>
        <a:p>
          <a:endParaRPr lang="th-TH"/>
        </a:p>
      </dgm:t>
    </dgm:pt>
    <dgm:pt modelId="{AB7AC19E-997B-4A40-BEC2-AE07B54A07DD}" type="pres">
      <dgm:prSet presAssocID="{4E5B4F6F-E90C-4B49-A481-BE6910BDC61F}" presName="arrowDiagram" presStyleCnt="0">
        <dgm:presLayoutVars>
          <dgm:chMax val="5"/>
          <dgm:dir/>
          <dgm:resizeHandles val="exact"/>
        </dgm:presLayoutVars>
      </dgm:prSet>
      <dgm:spPr/>
    </dgm:pt>
    <dgm:pt modelId="{9DB21FF6-31F5-434C-BA32-74EAF4BDFA5E}" type="pres">
      <dgm:prSet presAssocID="{4E5B4F6F-E90C-4B49-A481-BE6910BDC61F}" presName="arrow" presStyleLbl="bgShp" presStyleIdx="0" presStyleCnt="1" custLinFactNeighborX="482" custLinFactNeighborY="2887"/>
      <dgm:spPr/>
    </dgm:pt>
    <dgm:pt modelId="{2FF9F98B-E7FF-4B99-BE8D-484258A91556}" type="pres">
      <dgm:prSet presAssocID="{4E5B4F6F-E90C-4B49-A481-BE6910BDC61F}" presName="arrowDiagram4" presStyleCnt="0"/>
      <dgm:spPr/>
    </dgm:pt>
    <dgm:pt modelId="{A1C37C11-265B-477C-92B5-CDE4CF8EF183}" type="pres">
      <dgm:prSet presAssocID="{D0644CEA-70D9-4B07-BA0E-579885CDA939}" presName="bullet4a" presStyleLbl="node1" presStyleIdx="0" presStyleCnt="4"/>
      <dgm:spPr/>
    </dgm:pt>
    <dgm:pt modelId="{6F90D76A-8710-4C8F-9BE7-6B4FA13EE375}" type="pres">
      <dgm:prSet presAssocID="{D0644CEA-70D9-4B07-BA0E-579885CDA939}" presName="textBox4a" presStyleLbl="revTx" presStyleIdx="0" presStyleCnt="4" custScaleX="258127" custScaleY="82443" custLinFactNeighborX="88644" custLinFactNeighborY="-3032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1A6330C-3B1D-476A-A11C-5C436479073F}" type="pres">
      <dgm:prSet presAssocID="{3BE02DEA-567E-4110-9022-0A60676712AA}" presName="bullet4b" presStyleLbl="node1" presStyleIdx="1" presStyleCnt="4"/>
      <dgm:spPr/>
    </dgm:pt>
    <dgm:pt modelId="{5CBF601D-331F-4E0A-86F0-90E4ABBC5920}" type="pres">
      <dgm:prSet presAssocID="{3BE02DEA-567E-4110-9022-0A60676712AA}" presName="textBox4b" presStyleLbl="revTx" presStyleIdx="1" presStyleCnt="4" custScaleX="174551" custScaleY="42840" custLinFactNeighborX="40822" custLinFactNeighborY="-3790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EB7A6D6-EFF2-4C2A-8BAD-9BDC7822B253}" type="pres">
      <dgm:prSet presAssocID="{8B74A783-E9E9-41A8-A412-7E59475F7BD5}" presName="bullet4c" presStyleLbl="node1" presStyleIdx="2" presStyleCnt="4"/>
      <dgm:spPr/>
    </dgm:pt>
    <dgm:pt modelId="{B4CF235F-8B1F-4DB3-9D96-20373235D875}" type="pres">
      <dgm:prSet presAssocID="{8B74A783-E9E9-41A8-A412-7E59475F7BD5}" presName="textBox4c" presStyleLbl="revTx" presStyleIdx="2" presStyleCnt="4" custScaleX="242575" custScaleY="31569" custLinFactX="-83293" custLinFactNeighborX="-100000" custLinFactNeighborY="-6214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8DF699D-C83C-4A70-88FB-3501355D4488}" type="pres">
      <dgm:prSet presAssocID="{2FA81AA0-E5A8-417A-9CAA-CA4C08FEFE77}" presName="bullet4d" presStyleLbl="node1" presStyleIdx="3" presStyleCnt="4"/>
      <dgm:spPr/>
    </dgm:pt>
    <dgm:pt modelId="{B85B88DC-1A74-48B3-8276-E563F89D2B2C}" type="pres">
      <dgm:prSet presAssocID="{2FA81AA0-E5A8-417A-9CAA-CA4C08FEFE77}" presName="textBox4d" presStyleLbl="revTx" presStyleIdx="3" presStyleCnt="4" custScaleX="222064" custScaleY="25919" custLinFactX="-77877" custLinFactNeighborX="-100000" custLinFactNeighborY="-7369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D66F2FF4-CDC2-4A3E-A4B2-1688251F87C1}" type="presOf" srcId="{3BE02DEA-567E-4110-9022-0A60676712AA}" destId="{5CBF601D-331F-4E0A-86F0-90E4ABBC5920}" srcOrd="0" destOrd="0" presId="urn:microsoft.com/office/officeart/2005/8/layout/arrow2"/>
    <dgm:cxn modelId="{C0F7E00D-E31D-4093-854A-01FE6722B37E}" srcId="{4E5B4F6F-E90C-4B49-A481-BE6910BDC61F}" destId="{3BE02DEA-567E-4110-9022-0A60676712AA}" srcOrd="1" destOrd="0" parTransId="{EF7B86C4-2784-43B8-BD61-F4D6470122BF}" sibTransId="{F9ECE712-1BA0-43A1-BF56-AB7FEF8488B0}"/>
    <dgm:cxn modelId="{6D3B6C30-46D2-48C1-9051-8424B04FB9AC}" type="presOf" srcId="{4E5B4F6F-E90C-4B49-A481-BE6910BDC61F}" destId="{AB7AC19E-997B-4A40-BEC2-AE07B54A07DD}" srcOrd="0" destOrd="0" presId="urn:microsoft.com/office/officeart/2005/8/layout/arrow2"/>
    <dgm:cxn modelId="{E6D48442-E517-4376-B322-1C7D9474CC7E}" type="presOf" srcId="{2FA81AA0-E5A8-417A-9CAA-CA4C08FEFE77}" destId="{B85B88DC-1A74-48B3-8276-E563F89D2B2C}" srcOrd="0" destOrd="0" presId="urn:microsoft.com/office/officeart/2005/8/layout/arrow2"/>
    <dgm:cxn modelId="{661DD417-A2D0-4B5D-B0D9-B0C36F6C2AFC}" srcId="{4E5B4F6F-E90C-4B49-A481-BE6910BDC61F}" destId="{8B74A783-E9E9-41A8-A412-7E59475F7BD5}" srcOrd="2" destOrd="0" parTransId="{76247CB7-4F21-4B6F-8E37-A7660B7CC092}" sibTransId="{BF4F1EE9-D586-40CE-80A6-699570F9A1DC}"/>
    <dgm:cxn modelId="{802E4940-9E8A-4231-838E-96B2B00B0D22}" type="presOf" srcId="{8B74A783-E9E9-41A8-A412-7E59475F7BD5}" destId="{B4CF235F-8B1F-4DB3-9D96-20373235D875}" srcOrd="0" destOrd="0" presId="urn:microsoft.com/office/officeart/2005/8/layout/arrow2"/>
    <dgm:cxn modelId="{1C90C3C0-1B2A-469E-AF63-B9B5D96CF0FF}" srcId="{4E5B4F6F-E90C-4B49-A481-BE6910BDC61F}" destId="{2FA81AA0-E5A8-417A-9CAA-CA4C08FEFE77}" srcOrd="3" destOrd="0" parTransId="{ABCC5EAB-FA76-425B-AF48-376720223120}" sibTransId="{656298EF-0A88-4537-AF97-722440B7CB37}"/>
    <dgm:cxn modelId="{1868DB19-7AF0-4E3D-BB28-0B0952631CE6}" srcId="{4E5B4F6F-E90C-4B49-A481-BE6910BDC61F}" destId="{D0644CEA-70D9-4B07-BA0E-579885CDA939}" srcOrd="0" destOrd="0" parTransId="{8D8F9B01-0ABC-4B3A-872C-D1927324B34A}" sibTransId="{1D8914EF-2356-444F-BA6B-F62A78F615E0}"/>
    <dgm:cxn modelId="{A14FFD5D-AC59-4A14-BDCE-C313520A67C5}" type="presOf" srcId="{D0644CEA-70D9-4B07-BA0E-579885CDA939}" destId="{6F90D76A-8710-4C8F-9BE7-6B4FA13EE375}" srcOrd="0" destOrd="0" presId="urn:microsoft.com/office/officeart/2005/8/layout/arrow2"/>
    <dgm:cxn modelId="{244F4DDF-3F55-4B40-B40B-C38DEBC6E77C}" type="presParOf" srcId="{AB7AC19E-997B-4A40-BEC2-AE07B54A07DD}" destId="{9DB21FF6-31F5-434C-BA32-74EAF4BDFA5E}" srcOrd="0" destOrd="0" presId="urn:microsoft.com/office/officeart/2005/8/layout/arrow2"/>
    <dgm:cxn modelId="{8ABE8F6D-02F4-4EA0-AB92-27711C0F1D4D}" type="presParOf" srcId="{AB7AC19E-997B-4A40-BEC2-AE07B54A07DD}" destId="{2FF9F98B-E7FF-4B99-BE8D-484258A91556}" srcOrd="1" destOrd="0" presId="urn:microsoft.com/office/officeart/2005/8/layout/arrow2"/>
    <dgm:cxn modelId="{96575729-BBC3-464E-83EB-8D3DE9248AC0}" type="presParOf" srcId="{2FF9F98B-E7FF-4B99-BE8D-484258A91556}" destId="{A1C37C11-265B-477C-92B5-CDE4CF8EF183}" srcOrd="0" destOrd="0" presId="urn:microsoft.com/office/officeart/2005/8/layout/arrow2"/>
    <dgm:cxn modelId="{044E4460-549C-4B9F-80F6-B8126F97FA5D}" type="presParOf" srcId="{2FF9F98B-E7FF-4B99-BE8D-484258A91556}" destId="{6F90D76A-8710-4C8F-9BE7-6B4FA13EE375}" srcOrd="1" destOrd="0" presId="urn:microsoft.com/office/officeart/2005/8/layout/arrow2"/>
    <dgm:cxn modelId="{9A224398-7EF6-4C12-8141-4BB55AC0C7EB}" type="presParOf" srcId="{2FF9F98B-E7FF-4B99-BE8D-484258A91556}" destId="{E1A6330C-3B1D-476A-A11C-5C436479073F}" srcOrd="2" destOrd="0" presId="urn:microsoft.com/office/officeart/2005/8/layout/arrow2"/>
    <dgm:cxn modelId="{9099523C-D280-486B-9F5B-03348A9A2FDD}" type="presParOf" srcId="{2FF9F98B-E7FF-4B99-BE8D-484258A91556}" destId="{5CBF601D-331F-4E0A-86F0-90E4ABBC5920}" srcOrd="3" destOrd="0" presId="urn:microsoft.com/office/officeart/2005/8/layout/arrow2"/>
    <dgm:cxn modelId="{CDBACE57-509E-4E59-9AF3-B02D48088625}" type="presParOf" srcId="{2FF9F98B-E7FF-4B99-BE8D-484258A91556}" destId="{DEB7A6D6-EFF2-4C2A-8BAD-9BDC7822B253}" srcOrd="4" destOrd="0" presId="urn:microsoft.com/office/officeart/2005/8/layout/arrow2"/>
    <dgm:cxn modelId="{5A7E5B90-291C-4ED2-AE85-60D3D8809CD2}" type="presParOf" srcId="{2FF9F98B-E7FF-4B99-BE8D-484258A91556}" destId="{B4CF235F-8B1F-4DB3-9D96-20373235D875}" srcOrd="5" destOrd="0" presId="urn:microsoft.com/office/officeart/2005/8/layout/arrow2"/>
    <dgm:cxn modelId="{40538C85-32DB-472B-A898-A7E2BF8FE3B6}" type="presParOf" srcId="{2FF9F98B-E7FF-4B99-BE8D-484258A91556}" destId="{38DF699D-C83C-4A70-88FB-3501355D4488}" srcOrd="6" destOrd="0" presId="urn:microsoft.com/office/officeart/2005/8/layout/arrow2"/>
    <dgm:cxn modelId="{3C5054B1-B39A-47FC-9284-3C35E337605F}" type="presParOf" srcId="{2FF9F98B-E7FF-4B99-BE8D-484258A91556}" destId="{B85B88DC-1A74-48B3-8276-E563F89D2B2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DB9A8E-0FCC-4322-9F41-1DACC601AD2C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B46AA14-8200-4E89-BC03-34BB3961548E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5A3DA-D1BA-49B4-94DC-B3E38C96C17A}" type="par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DFD0D1-2722-4EEF-9CBD-7739F54238D1}" type="sib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D9CB5A-D800-46DF-85E2-76420CCE83CD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A5C172-3610-487C-B386-CB8A9138E66D}" type="par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FF9F02-DF91-4039-894A-C454704C95E0}" type="sib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C6A7EF9-184A-4565-B3FD-F6C3F7CD2AFC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ขาดทุนจากทำนา 3,000 บาท/ไร่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0EE46C-FEF8-427E-B704-1C5A1E5689AF}" type="par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2641AF-4B48-4DFC-918E-8D7DA00FE72A}" type="sib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2BBEFC-914F-44B7-8A94-9DF3946FD76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ลุงผึ้ง ทำเกษตรอินทรีย์มา ๑๕ ปี ใช้ควายไถนา มีข้าวกินครบปี มีผัก-ปลาขายตลอดปี มีเงินเก็บ สร้างบ้าน ซื้อที่ดินให้ลูกๆ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CEAE642-5C11-46B1-BB22-08D4237FB502}" type="par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C719632-673D-4412-8BCB-373DA0D9ED93}" type="sib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53A8DB0-1D3E-486A-8AE7-0FC1C1F030C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หมู่บ้านจัดตลาดชุมชน ทุกวันเสาร์ เน้นอาหารปลอดภัย ค่าเช่าถูก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28DE2DF-50F7-4933-ACB6-110AE1B02914}" type="parTrans" cxnId="{20EFA12B-127C-4424-8071-30DA1662B800}">
      <dgm:prSet/>
      <dgm:spPr/>
      <dgm:t>
        <a:bodyPr/>
        <a:lstStyle/>
        <a:p>
          <a:endParaRPr lang="th-TH"/>
        </a:p>
      </dgm:t>
    </dgm:pt>
    <dgm:pt modelId="{145CD7AD-ED82-423C-B49C-6BEB4756C4A8}" type="sibTrans" cxnId="{20EFA12B-127C-4424-8071-30DA1662B800}">
      <dgm:prSet/>
      <dgm:spPr/>
      <dgm:t>
        <a:bodyPr/>
        <a:lstStyle/>
        <a:p>
          <a:endParaRPr lang="th-TH"/>
        </a:p>
      </dgm:t>
    </dgm:pt>
    <dgm:pt modelId="{389B2C02-8010-45BC-B314-1370B065690C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A2355A4-7D0A-40C2-A708-FE8D0B1111FA}" type="parTrans" cxnId="{F1D9D5C8-CFBB-4B28-A81E-37EDD605646C}">
      <dgm:prSet/>
      <dgm:spPr/>
      <dgm:t>
        <a:bodyPr/>
        <a:lstStyle/>
        <a:p>
          <a:endParaRPr lang="th-TH"/>
        </a:p>
      </dgm:t>
    </dgm:pt>
    <dgm:pt modelId="{C99D0C39-7C89-4882-B4DD-FECB41C0E8B1}" type="sibTrans" cxnId="{F1D9D5C8-CFBB-4B28-A81E-37EDD605646C}">
      <dgm:prSet/>
      <dgm:spPr/>
      <dgm:t>
        <a:bodyPr/>
        <a:lstStyle/>
        <a:p>
          <a:endParaRPr lang="th-TH"/>
        </a:p>
      </dgm:t>
    </dgm:pt>
    <dgm:pt modelId="{57CBC846-7EF8-4E63-B438-C54BD8B7A198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มีป่าชุมชนที่สมบูรณ์ เป็นแหล่งอาหารกว่า ๕ แสนบาท/ปี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7371C5B-07A2-4A1F-8DD6-4B27FCCFB321}" type="parTrans" cxnId="{9125BA1E-11B6-4F1C-8DDC-0F2ED8095692}">
      <dgm:prSet/>
      <dgm:spPr/>
      <dgm:t>
        <a:bodyPr/>
        <a:lstStyle/>
        <a:p>
          <a:endParaRPr lang="th-TH"/>
        </a:p>
      </dgm:t>
    </dgm:pt>
    <dgm:pt modelId="{29C50027-AE78-4C31-9EC3-617A36D44FC6}" type="sibTrans" cxnId="{9125BA1E-11B6-4F1C-8DDC-0F2ED8095692}">
      <dgm:prSet/>
      <dgm:spPr/>
      <dgm:t>
        <a:bodyPr/>
        <a:lstStyle/>
        <a:p>
          <a:endParaRPr lang="th-TH"/>
        </a:p>
      </dgm:t>
    </dgm:pt>
    <dgm:pt modelId="{336B75D8-52F5-4882-9DEC-1DC20CFBD611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ไม่มีระบบชลประทานเพื่อการเกษตร พึ่งน้ำฝน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EC7979D-4F11-458D-BC31-C69E411B4D09}" type="parTrans" cxnId="{C9EE0E8F-E8FC-4E18-81F4-19CC923DAA97}">
      <dgm:prSet/>
      <dgm:spPr/>
      <dgm:t>
        <a:bodyPr/>
        <a:lstStyle/>
        <a:p>
          <a:endParaRPr lang="th-TH"/>
        </a:p>
      </dgm:t>
    </dgm:pt>
    <dgm:pt modelId="{B0C5CC5A-AF3C-4605-9E59-33D063A16E84}" type="sibTrans" cxnId="{C9EE0E8F-E8FC-4E18-81F4-19CC923DAA97}">
      <dgm:prSet/>
      <dgm:spPr/>
      <dgm:t>
        <a:bodyPr/>
        <a:lstStyle/>
        <a:p>
          <a:endParaRPr lang="th-TH"/>
        </a:p>
      </dgm:t>
    </dgm:pt>
    <dgm:pt modelId="{D16AE9D8-AD3C-409E-ACD6-DE7692491CBE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4934547-96CD-4AA3-951E-343EB533F8F6}" type="parTrans" cxnId="{9F6A6D48-6CFF-48D4-AF79-E2C1E6E321A6}">
      <dgm:prSet/>
      <dgm:spPr/>
      <dgm:t>
        <a:bodyPr/>
        <a:lstStyle/>
        <a:p>
          <a:endParaRPr lang="th-TH"/>
        </a:p>
      </dgm:t>
    </dgm:pt>
    <dgm:pt modelId="{1FB92ED3-2BBC-45B7-BE72-1C98D1D9EB81}" type="sibTrans" cxnId="{9F6A6D48-6CFF-48D4-AF79-E2C1E6E321A6}">
      <dgm:prSet/>
      <dgm:spPr/>
      <dgm:t>
        <a:bodyPr/>
        <a:lstStyle/>
        <a:p>
          <a:endParaRPr lang="th-TH"/>
        </a:p>
      </dgm:t>
    </dgm:pt>
    <dgm:pt modelId="{7EFD85E4-413F-4822-86A4-A7C586760E66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คนติดสุราเรื้อรัง ๑๐ คน ก่อความวุ่นวาย ว่างงาน ภาระของหมู่บ้าน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C315A98-08DD-45C5-B1F8-093A39901ECD}" type="parTrans" cxnId="{6C09ABE5-A57F-49C6-A2D3-795777B5A1FB}">
      <dgm:prSet/>
      <dgm:spPr/>
      <dgm:t>
        <a:bodyPr/>
        <a:lstStyle/>
        <a:p>
          <a:endParaRPr lang="th-TH"/>
        </a:p>
      </dgm:t>
    </dgm:pt>
    <dgm:pt modelId="{C95BC645-AE37-4AD7-BE2C-C4BC4029F386}" type="sibTrans" cxnId="{6C09ABE5-A57F-49C6-A2D3-795777B5A1FB}">
      <dgm:prSet/>
      <dgm:spPr/>
      <dgm:t>
        <a:bodyPr/>
        <a:lstStyle/>
        <a:p>
          <a:endParaRPr lang="th-TH"/>
        </a:p>
      </dgm:t>
    </dgm:pt>
    <dgm:pt modelId="{2FBCD874-07CA-446A-8F63-99DE68E2579D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คนสูบบุหรี่ ๔๐ คน เด็กเลียนแบบ คนในครอบครัวเป็นหอบหืด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4690569-15E1-4B24-AEA9-0151571D5EC0}" type="parTrans" cxnId="{0E76159C-0AF1-48AD-9A7C-9D95640EF510}">
      <dgm:prSet/>
      <dgm:spPr/>
      <dgm:t>
        <a:bodyPr/>
        <a:lstStyle/>
        <a:p>
          <a:endParaRPr lang="th-TH"/>
        </a:p>
      </dgm:t>
    </dgm:pt>
    <dgm:pt modelId="{6A8CF410-3081-4DEC-9756-C10EA595C9CD}" type="sibTrans" cxnId="{0E76159C-0AF1-48AD-9A7C-9D95640EF510}">
      <dgm:prSet/>
      <dgm:spPr/>
      <dgm:t>
        <a:bodyPr/>
        <a:lstStyle/>
        <a:p>
          <a:endParaRPr lang="th-TH"/>
        </a:p>
      </dgm:t>
    </dgm:pt>
    <dgm:pt modelId="{75B3421F-BE71-4D5F-8DC7-C23A97D6361E}" type="pres">
      <dgm:prSet presAssocID="{2ADB9A8E-0FCC-4322-9F41-1DACC601AD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96B3A83-D559-4BA6-8728-39F81162C32C}" type="pres">
      <dgm:prSet presAssocID="{AB46AA14-8200-4E89-BC03-34BB3961548E}" presName="composite" presStyleCnt="0"/>
      <dgm:spPr/>
    </dgm:pt>
    <dgm:pt modelId="{C67607B1-E3BD-4E54-9E21-6B7ACF4F47EB}" type="pres">
      <dgm:prSet presAssocID="{AB46AA14-8200-4E89-BC03-34BB3961548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D8AAC1-E448-4552-B025-C2A26FF6B265}" type="pres">
      <dgm:prSet presAssocID="{AB46AA14-8200-4E89-BC03-34BB3961548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F81DA3-A823-4043-ABD4-8295043574F3}" type="pres">
      <dgm:prSet presAssocID="{07DFD0D1-2722-4EEF-9CBD-7739F54238D1}" presName="space" presStyleCnt="0"/>
      <dgm:spPr/>
    </dgm:pt>
    <dgm:pt modelId="{C4C6F24B-A05D-47E1-9E80-41C841E4B685}" type="pres">
      <dgm:prSet presAssocID="{CFD9CB5A-D800-46DF-85E2-76420CCE83CD}" presName="composite" presStyleCnt="0"/>
      <dgm:spPr/>
    </dgm:pt>
    <dgm:pt modelId="{D1008807-7295-4266-9E67-7C892E04F307}" type="pres">
      <dgm:prSet presAssocID="{CFD9CB5A-D800-46DF-85E2-76420CCE83C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C83F2F-1DCB-425C-97F1-00E2B31BE81F}" type="pres">
      <dgm:prSet presAssocID="{CFD9CB5A-D800-46DF-85E2-76420CCE83C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0DD346AE-6E3F-4E5B-A990-E76C6E2C1C22}" type="presOf" srcId="{57CBC846-7EF8-4E63-B438-C54BD8B7A198}" destId="{4FD8AAC1-E448-4552-B025-C2A26FF6B265}" srcOrd="0" destOrd="2" presId="urn:microsoft.com/office/officeart/2005/8/layout/hList1"/>
    <dgm:cxn modelId="{2BA80C2B-102A-4A65-8453-8BA593408626}" type="presOf" srcId="{336B75D8-52F5-4882-9DEC-1DC20CFBD611}" destId="{DDC83F2F-1DCB-425C-97F1-00E2B31BE81F}" srcOrd="0" destOrd="1" presId="urn:microsoft.com/office/officeart/2005/8/layout/hList1"/>
    <dgm:cxn modelId="{9125BA1E-11B6-4F1C-8DDC-0F2ED8095692}" srcId="{AB46AA14-8200-4E89-BC03-34BB3961548E}" destId="{57CBC846-7EF8-4E63-B438-C54BD8B7A198}" srcOrd="2" destOrd="0" parTransId="{B7371C5B-07A2-4A1F-8DD6-4B27FCCFB321}" sibTransId="{29C50027-AE78-4C31-9EC3-617A36D44FC6}"/>
    <dgm:cxn modelId="{0E76159C-0AF1-48AD-9A7C-9D95640EF510}" srcId="{CFD9CB5A-D800-46DF-85E2-76420CCE83CD}" destId="{2FBCD874-07CA-446A-8F63-99DE68E2579D}" srcOrd="3" destOrd="0" parTransId="{74690569-15E1-4B24-AEA9-0151571D5EC0}" sibTransId="{6A8CF410-3081-4DEC-9756-C10EA595C9CD}"/>
    <dgm:cxn modelId="{25B54785-9AD8-4228-8C01-C8B67F8CAA17}" type="presOf" srcId="{389B2C02-8010-45BC-B314-1370B065690C}" destId="{DDC83F2F-1DCB-425C-97F1-00E2B31BE81F}" srcOrd="0" destOrd="5" presId="urn:microsoft.com/office/officeart/2005/8/layout/hList1"/>
    <dgm:cxn modelId="{AF105893-6A09-44F8-81EA-47BAE97AA63F}" type="presOf" srcId="{D16AE9D8-AD3C-409E-ACD6-DE7692491CBE}" destId="{DDC83F2F-1DCB-425C-97F1-00E2B31BE81F}" srcOrd="0" destOrd="4" presId="urn:microsoft.com/office/officeart/2005/8/layout/hList1"/>
    <dgm:cxn modelId="{DECD30BF-D26D-469A-BAB2-29C89EF8848D}" type="presOf" srcId="{F53A8DB0-1D3E-486A-8AE7-0FC1C1F030C9}" destId="{4FD8AAC1-E448-4552-B025-C2A26FF6B265}" srcOrd="0" destOrd="1" presId="urn:microsoft.com/office/officeart/2005/8/layout/hList1"/>
    <dgm:cxn modelId="{0095D80E-B855-4144-B75C-FC4AEFA834EE}" type="presOf" srcId="{AB46AA14-8200-4E89-BC03-34BB3961548E}" destId="{C67607B1-E3BD-4E54-9E21-6B7ACF4F47EB}" srcOrd="0" destOrd="0" presId="urn:microsoft.com/office/officeart/2005/8/layout/hList1"/>
    <dgm:cxn modelId="{48C5DCD1-F878-405C-B46E-6AF5CBB20FFC}" srcId="{2ADB9A8E-0FCC-4322-9F41-1DACC601AD2C}" destId="{CFD9CB5A-D800-46DF-85E2-76420CCE83CD}" srcOrd="1" destOrd="0" parTransId="{EFA5C172-3610-487C-B386-CB8A9138E66D}" sibTransId="{C6FF9F02-DF91-4039-894A-C454704C95E0}"/>
    <dgm:cxn modelId="{C9EE0E8F-E8FC-4E18-81F4-19CC923DAA97}" srcId="{CFD9CB5A-D800-46DF-85E2-76420CCE83CD}" destId="{336B75D8-52F5-4882-9DEC-1DC20CFBD611}" srcOrd="1" destOrd="0" parTransId="{AEC7979D-4F11-458D-BC31-C69E411B4D09}" sibTransId="{B0C5CC5A-AF3C-4605-9E59-33D063A16E84}"/>
    <dgm:cxn modelId="{F1D9D5C8-CFBB-4B28-A81E-37EDD605646C}" srcId="{CFD9CB5A-D800-46DF-85E2-76420CCE83CD}" destId="{389B2C02-8010-45BC-B314-1370B065690C}" srcOrd="5" destOrd="0" parTransId="{EA2355A4-7D0A-40C2-A708-FE8D0B1111FA}" sibTransId="{C99D0C39-7C89-4882-B4DD-FECB41C0E8B1}"/>
    <dgm:cxn modelId="{A332DF62-DD38-48C7-ABEA-074ED7D02720}" type="presOf" srcId="{2ADB9A8E-0FCC-4322-9F41-1DACC601AD2C}" destId="{75B3421F-BE71-4D5F-8DC7-C23A97D6361E}" srcOrd="0" destOrd="0" presId="urn:microsoft.com/office/officeart/2005/8/layout/hList1"/>
    <dgm:cxn modelId="{8B9D8A31-1F02-42BE-8E5E-92012882FF4B}" srcId="{2ADB9A8E-0FCC-4322-9F41-1DACC601AD2C}" destId="{AB46AA14-8200-4E89-BC03-34BB3961548E}" srcOrd="0" destOrd="0" parTransId="{3935A3DA-D1BA-49B4-94DC-B3E38C96C17A}" sibTransId="{07DFD0D1-2722-4EEF-9CBD-7739F54238D1}"/>
    <dgm:cxn modelId="{6C09ABE5-A57F-49C6-A2D3-795777B5A1FB}" srcId="{CFD9CB5A-D800-46DF-85E2-76420CCE83CD}" destId="{7EFD85E4-413F-4822-86A4-A7C586760E66}" srcOrd="2" destOrd="0" parTransId="{CC315A98-08DD-45C5-B1F8-093A39901ECD}" sibTransId="{C95BC645-AE37-4AD7-BE2C-C4BC4029F386}"/>
    <dgm:cxn modelId="{20EFA12B-127C-4424-8071-30DA1662B800}" srcId="{AB46AA14-8200-4E89-BC03-34BB3961548E}" destId="{F53A8DB0-1D3E-486A-8AE7-0FC1C1F030C9}" srcOrd="1" destOrd="0" parTransId="{528DE2DF-50F7-4933-ACB6-110AE1B02914}" sibTransId="{145CD7AD-ED82-423C-B49C-6BEB4756C4A8}"/>
    <dgm:cxn modelId="{0EE3C348-1FE3-4837-90A0-E548E4741803}" type="presOf" srcId="{2FBCD874-07CA-446A-8F63-99DE68E2579D}" destId="{DDC83F2F-1DCB-425C-97F1-00E2B31BE81F}" srcOrd="0" destOrd="3" presId="urn:microsoft.com/office/officeart/2005/8/layout/hList1"/>
    <dgm:cxn modelId="{731189C8-B78A-424C-8156-384BED16B5EC}" type="presOf" srcId="{CFD9CB5A-D800-46DF-85E2-76420CCE83CD}" destId="{D1008807-7295-4266-9E67-7C892E04F307}" srcOrd="0" destOrd="0" presId="urn:microsoft.com/office/officeart/2005/8/layout/hList1"/>
    <dgm:cxn modelId="{10E08BA2-4D3E-49C9-B220-24B271207965}" srcId="{CFD9CB5A-D800-46DF-85E2-76420CCE83CD}" destId="{FC6A7EF9-184A-4565-B3FD-F6C3F7CD2AFC}" srcOrd="0" destOrd="0" parTransId="{550EE46C-FEF8-427E-B704-1C5A1E5689AF}" sibTransId="{E32641AF-4B48-4DFC-918E-8D7DA00FE72A}"/>
    <dgm:cxn modelId="{E0C10703-EB81-4471-BA7D-B9D947859125}" srcId="{AB46AA14-8200-4E89-BC03-34BB3961548E}" destId="{152BBEFC-914F-44B7-8A94-9DF3946FD767}" srcOrd="0" destOrd="0" parTransId="{8CEAE642-5C11-46B1-BB22-08D4237FB502}" sibTransId="{4C719632-673D-4412-8BCB-373DA0D9ED93}"/>
    <dgm:cxn modelId="{D7AB882D-3B91-4660-B197-F06916B314DF}" type="presOf" srcId="{152BBEFC-914F-44B7-8A94-9DF3946FD767}" destId="{4FD8AAC1-E448-4552-B025-C2A26FF6B265}" srcOrd="0" destOrd="0" presId="urn:microsoft.com/office/officeart/2005/8/layout/hList1"/>
    <dgm:cxn modelId="{9F6A6D48-6CFF-48D4-AF79-E2C1E6E321A6}" srcId="{CFD9CB5A-D800-46DF-85E2-76420CCE83CD}" destId="{D16AE9D8-AD3C-409E-ACD6-DE7692491CBE}" srcOrd="4" destOrd="0" parTransId="{B4934547-96CD-4AA3-951E-343EB533F8F6}" sibTransId="{1FB92ED3-2BBC-45B7-BE72-1C98D1D9EB81}"/>
    <dgm:cxn modelId="{2599D6E6-5610-4710-9E2B-F88CB7DB4C68}" type="presOf" srcId="{7EFD85E4-413F-4822-86A4-A7C586760E66}" destId="{DDC83F2F-1DCB-425C-97F1-00E2B31BE81F}" srcOrd="0" destOrd="2" presId="urn:microsoft.com/office/officeart/2005/8/layout/hList1"/>
    <dgm:cxn modelId="{002C04B4-9A79-4665-8841-F7237BA135D7}" type="presOf" srcId="{FC6A7EF9-184A-4565-B3FD-F6C3F7CD2AFC}" destId="{DDC83F2F-1DCB-425C-97F1-00E2B31BE81F}" srcOrd="0" destOrd="0" presId="urn:microsoft.com/office/officeart/2005/8/layout/hList1"/>
    <dgm:cxn modelId="{0272D228-3321-4241-846F-2E450C94DE07}" type="presParOf" srcId="{75B3421F-BE71-4D5F-8DC7-C23A97D6361E}" destId="{196B3A83-D559-4BA6-8728-39F81162C32C}" srcOrd="0" destOrd="0" presId="urn:microsoft.com/office/officeart/2005/8/layout/hList1"/>
    <dgm:cxn modelId="{12B9BBA5-6703-4F32-B879-71D763EC0E70}" type="presParOf" srcId="{196B3A83-D559-4BA6-8728-39F81162C32C}" destId="{C67607B1-E3BD-4E54-9E21-6B7ACF4F47EB}" srcOrd="0" destOrd="0" presId="urn:microsoft.com/office/officeart/2005/8/layout/hList1"/>
    <dgm:cxn modelId="{7B0D6CFB-A378-4CF6-9E82-9698A652C8F8}" type="presParOf" srcId="{196B3A83-D559-4BA6-8728-39F81162C32C}" destId="{4FD8AAC1-E448-4552-B025-C2A26FF6B265}" srcOrd="1" destOrd="0" presId="urn:microsoft.com/office/officeart/2005/8/layout/hList1"/>
    <dgm:cxn modelId="{AFC2B74A-8A19-48AC-9D90-5DB6CA0FBB96}" type="presParOf" srcId="{75B3421F-BE71-4D5F-8DC7-C23A97D6361E}" destId="{C9F81DA3-A823-4043-ABD4-8295043574F3}" srcOrd="1" destOrd="0" presId="urn:microsoft.com/office/officeart/2005/8/layout/hList1"/>
    <dgm:cxn modelId="{F9DB4977-0830-480F-91B5-401C42CCA893}" type="presParOf" srcId="{75B3421F-BE71-4D5F-8DC7-C23A97D6361E}" destId="{C4C6F24B-A05D-47E1-9E80-41C841E4B685}" srcOrd="2" destOrd="0" presId="urn:microsoft.com/office/officeart/2005/8/layout/hList1"/>
    <dgm:cxn modelId="{FB50A37F-0BA6-41D8-864F-C50AD8E39055}" type="presParOf" srcId="{C4C6F24B-A05D-47E1-9E80-41C841E4B685}" destId="{D1008807-7295-4266-9E67-7C892E04F307}" srcOrd="0" destOrd="0" presId="urn:microsoft.com/office/officeart/2005/8/layout/hList1"/>
    <dgm:cxn modelId="{2F858171-E4B1-4DAB-A9C5-7B8A3931CB65}" type="presParOf" srcId="{C4C6F24B-A05D-47E1-9E80-41C841E4B685}" destId="{DDC83F2F-1DCB-425C-97F1-00E2B31BE81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DB9A8E-0FCC-4322-9F41-1DACC601AD2C}" type="doc">
      <dgm:prSet loTypeId="urn:microsoft.com/office/officeart/2005/8/layout/h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B46AA14-8200-4E89-BC03-34BB3961548E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5A3DA-D1BA-49B4-94DC-B3E38C96C17A}" type="par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7DFD0D1-2722-4EEF-9CBD-7739F54238D1}" type="sibTrans" cxnId="{8B9D8A31-1F02-42BE-8E5E-92012882FF4B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D9CB5A-D800-46DF-85E2-76420CCE83CD}">
      <dgm:prSet phldrT="[ข้อความ]" custT="1"/>
      <dgm:spPr/>
      <dgm:t>
        <a:bodyPr/>
        <a:lstStyle/>
        <a:p>
          <a:r>
            <a:rPr lang="th-TH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  <a:endParaRPr lang="th-TH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A5C172-3610-487C-B386-CB8A9138E66D}" type="par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6FF9F02-DF91-4039-894A-C454704C95E0}" type="sibTrans" cxnId="{48C5DCD1-F878-405C-B46E-6AF5CBB20FFC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C6A7EF9-184A-4565-B3FD-F6C3F7CD2AFC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ราคาผลผลิตทางการเกษตรต่ำ ไม่สามารถควบคุมได้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50EE46C-FEF8-427E-B704-1C5A1E5689AF}" type="par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32641AF-4B48-4DFC-918E-8D7DA00FE72A}" type="sibTrans" cxnId="{10E08BA2-4D3E-49C9-B220-24B27120796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2BBEFC-914F-44B7-8A94-9DF3946FD76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จังหวัด เพิ่มศักยภาพภาคเกษตร ส่งเสริมเกษตรอินทรีย์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CEAE642-5C11-46B1-BB22-08D4237FB502}" type="par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C719632-673D-4412-8BCB-373DA0D9ED93}" type="sibTrans" cxnId="{E0C10703-EB81-4471-BA7D-B9D947859125}">
      <dgm:prSet/>
      <dgm:spPr/>
      <dgm:t>
        <a:bodyPr/>
        <a:lstStyle/>
        <a:p>
          <a:endParaRPr lang="th-TH" sz="1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53A8DB0-1D3E-486A-8AE7-0FC1C1F030C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คนสนใจดูแลสุขภาพ เน้นอาหารปลอดภัย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28DE2DF-50F7-4933-ACB6-110AE1B02914}" type="parTrans" cxnId="{20EFA12B-127C-4424-8071-30DA1662B800}">
      <dgm:prSet/>
      <dgm:spPr/>
      <dgm:t>
        <a:bodyPr/>
        <a:lstStyle/>
        <a:p>
          <a:endParaRPr lang="th-TH"/>
        </a:p>
      </dgm:t>
    </dgm:pt>
    <dgm:pt modelId="{145CD7AD-ED82-423C-B49C-6BEB4756C4A8}" type="sibTrans" cxnId="{20EFA12B-127C-4424-8071-30DA1662B800}">
      <dgm:prSet/>
      <dgm:spPr/>
      <dgm:t>
        <a:bodyPr/>
        <a:lstStyle/>
        <a:p>
          <a:endParaRPr lang="th-TH"/>
        </a:p>
      </dgm:t>
    </dgm:pt>
    <dgm:pt modelId="{389B2C02-8010-45BC-B314-1370B065690C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A2355A4-7D0A-40C2-A708-FE8D0B1111FA}" type="parTrans" cxnId="{F1D9D5C8-CFBB-4B28-A81E-37EDD605646C}">
      <dgm:prSet/>
      <dgm:spPr/>
      <dgm:t>
        <a:bodyPr/>
        <a:lstStyle/>
        <a:p>
          <a:endParaRPr lang="th-TH"/>
        </a:p>
      </dgm:t>
    </dgm:pt>
    <dgm:pt modelId="{C99D0C39-7C89-4882-B4DD-FECB41C0E8B1}" type="sibTrans" cxnId="{F1D9D5C8-CFBB-4B28-A81E-37EDD605646C}">
      <dgm:prSet/>
      <dgm:spPr/>
      <dgm:t>
        <a:bodyPr/>
        <a:lstStyle/>
        <a:p>
          <a:endParaRPr lang="th-TH"/>
        </a:p>
      </dgm:t>
    </dgm:pt>
    <dgm:pt modelId="{21E0BAE7-4CBF-4842-8D88-1EEE8A40814C}">
      <dgm:prSet phldrT="[ข้อความ]" custT="1"/>
      <dgm:spPr/>
      <dgm:t>
        <a:bodyPr/>
        <a:lstStyle/>
        <a:p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EC3256A-F927-404D-896D-9756EB8DBF58}" type="parTrans" cxnId="{E5F638B2-322E-4744-9A76-81E3F541025D}">
      <dgm:prSet/>
      <dgm:spPr/>
      <dgm:t>
        <a:bodyPr/>
        <a:lstStyle/>
        <a:p>
          <a:endParaRPr lang="th-TH"/>
        </a:p>
      </dgm:t>
    </dgm:pt>
    <dgm:pt modelId="{5857EE13-9FF4-4763-803F-AF9AD64DAD27}" type="sibTrans" cxnId="{E5F638B2-322E-4744-9A76-81E3F541025D}">
      <dgm:prSet/>
      <dgm:spPr/>
      <dgm:t>
        <a:bodyPr/>
        <a:lstStyle/>
        <a:p>
          <a:endParaRPr lang="th-TH"/>
        </a:p>
      </dgm:t>
    </dgm:pt>
    <dgm:pt modelId="{8D2F6BB5-5F81-4F34-9091-B4BA2CCB4A79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จังหวัด ส่งเสริมการท่องเที่ยวชุมชน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E67A56C-E56E-407C-96B1-E258F0747590}" type="parTrans" cxnId="{4EE4BD73-DD44-4DBA-A42E-C744EA55D77B}">
      <dgm:prSet/>
      <dgm:spPr/>
      <dgm:t>
        <a:bodyPr/>
        <a:lstStyle/>
        <a:p>
          <a:endParaRPr lang="th-TH"/>
        </a:p>
      </dgm:t>
    </dgm:pt>
    <dgm:pt modelId="{62251C3B-4AF8-417C-9241-986A69295BF7}" type="sibTrans" cxnId="{4EE4BD73-DD44-4DBA-A42E-C744EA55D77B}">
      <dgm:prSet/>
      <dgm:spPr/>
      <dgm:t>
        <a:bodyPr/>
        <a:lstStyle/>
        <a:p>
          <a:endParaRPr lang="th-TH"/>
        </a:p>
      </dgm:t>
    </dgm:pt>
    <dgm:pt modelId="{72FF3113-2B0D-4C94-B967-CF30903B5364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รัฐมีงบประมาณมาให้ชุมชนคิดเองทำเอง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4C69138-798A-4F93-83E9-7EC9CB7B51BF}" type="parTrans" cxnId="{E8339B3A-D5B5-4EC1-89E8-D6E4C300ADB5}">
      <dgm:prSet/>
      <dgm:spPr/>
      <dgm:t>
        <a:bodyPr/>
        <a:lstStyle/>
        <a:p>
          <a:endParaRPr lang="th-TH"/>
        </a:p>
      </dgm:t>
    </dgm:pt>
    <dgm:pt modelId="{2D709456-FA93-4E25-94A8-8DF08C4EF5A2}" type="sibTrans" cxnId="{E8339B3A-D5B5-4EC1-89E8-D6E4C300ADB5}">
      <dgm:prSet/>
      <dgm:spPr/>
      <dgm:t>
        <a:bodyPr/>
        <a:lstStyle/>
        <a:p>
          <a:endParaRPr lang="th-TH"/>
        </a:p>
      </dgm:t>
    </dgm:pt>
    <dgm:pt modelId="{5A659862-6F0F-4348-A888-D1E6B28101BF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กระแสนิยมท่องเที่ยววิถีชีวิต พัก</a:t>
          </a:r>
          <a:r>
            <a:rPr lang="th-TH" sz="2400" b="1" dirty="0" err="1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โฮมสเตย์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E450CDD-3DF8-418D-BDE2-4C435A9E87ED}" type="parTrans" cxnId="{3B933ADA-8878-4F95-BB8C-423BE2863816}">
      <dgm:prSet/>
      <dgm:spPr/>
      <dgm:t>
        <a:bodyPr/>
        <a:lstStyle/>
        <a:p>
          <a:endParaRPr lang="th-TH"/>
        </a:p>
      </dgm:t>
    </dgm:pt>
    <dgm:pt modelId="{4AA98FC7-9FBA-4F03-B6D1-73CFFB5B4CCC}" type="sibTrans" cxnId="{3B933ADA-8878-4F95-BB8C-423BE2863816}">
      <dgm:prSet/>
      <dgm:spPr/>
      <dgm:t>
        <a:bodyPr/>
        <a:lstStyle/>
        <a:p>
          <a:endParaRPr lang="th-TH"/>
        </a:p>
      </dgm:t>
    </dgm:pt>
    <dgm:pt modelId="{0A79E139-A416-44FD-BEF0-CBA04B51F881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ราคาปัจจัยการผลิตราคาสูง ไม่แน่นอน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4F9C784-2AFF-4064-975C-013860AA5B31}" type="parTrans" cxnId="{370F5F63-D07C-4505-BB5C-999D215766DA}">
      <dgm:prSet/>
      <dgm:spPr/>
      <dgm:t>
        <a:bodyPr/>
        <a:lstStyle/>
        <a:p>
          <a:endParaRPr lang="th-TH"/>
        </a:p>
      </dgm:t>
    </dgm:pt>
    <dgm:pt modelId="{729943A5-CE34-452A-BF52-BBCE552FA2F5}" type="sibTrans" cxnId="{370F5F63-D07C-4505-BB5C-999D215766DA}">
      <dgm:prSet/>
      <dgm:spPr/>
      <dgm:t>
        <a:bodyPr/>
        <a:lstStyle/>
        <a:p>
          <a:endParaRPr lang="th-TH"/>
        </a:p>
      </dgm:t>
    </dgm:pt>
    <dgm:pt modelId="{BBD76A8E-A6AF-444E-91AE-A26573E58FF0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ภาวะโลกร้อน น้ำซับหาย แล้งหนัก ท่วมหนัก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EF3B05-93D3-4639-AD49-F3F378C08557}" type="parTrans" cxnId="{0A6B6024-011D-4E11-B158-C0237CA3866A}">
      <dgm:prSet/>
      <dgm:spPr/>
      <dgm:t>
        <a:bodyPr/>
        <a:lstStyle/>
        <a:p>
          <a:endParaRPr lang="th-TH"/>
        </a:p>
      </dgm:t>
    </dgm:pt>
    <dgm:pt modelId="{80C847CA-3596-4A24-82AD-A3A3783D04CB}" type="sibTrans" cxnId="{0A6B6024-011D-4E11-B158-C0237CA3866A}">
      <dgm:prSet/>
      <dgm:spPr/>
      <dgm:t>
        <a:bodyPr/>
        <a:lstStyle/>
        <a:p>
          <a:endParaRPr lang="th-TH"/>
        </a:p>
      </dgm:t>
    </dgm:pt>
    <dgm:pt modelId="{477583E8-B873-4C2E-9D45-6158D3336B97}">
      <dgm:prSet phldrT="[ข้อความ]" custT="1"/>
      <dgm:spPr/>
      <dgm:t>
        <a:bodyPr/>
        <a:lstStyle/>
        <a:p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การค้าเสรี นายทุนใหญ่ลงทุนแข่ง </a:t>
          </a:r>
          <a:r>
            <a:rPr lang="en-US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SME </a:t>
          </a:r>
          <a:r>
            <a:rPr lang="th-TH" sz="2400" b="1" dirty="0" smtClean="0">
              <a:effectLst/>
              <a:latin typeface="TH SarabunPSK" panose="020B0500040200020003" pitchFamily="34" charset="-34"/>
              <a:cs typeface="TH SarabunPSK" panose="020B0500040200020003" pitchFamily="34" charset="-34"/>
            </a:rPr>
            <a:t>ร้านค้าเล็กๆ</a:t>
          </a:r>
          <a:endParaRPr lang="th-TH" sz="2400" b="1" dirty="0">
            <a:effectLst/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778982F-3A3A-46B9-9A8D-A994F89096C3}" type="parTrans" cxnId="{89EB9BB1-95BF-4AE8-8F25-A0AFB56023CB}">
      <dgm:prSet/>
      <dgm:spPr/>
      <dgm:t>
        <a:bodyPr/>
        <a:lstStyle/>
        <a:p>
          <a:endParaRPr lang="th-TH"/>
        </a:p>
      </dgm:t>
    </dgm:pt>
    <dgm:pt modelId="{C5492421-A180-4793-B5E0-2B3DAE8DE6E9}" type="sibTrans" cxnId="{89EB9BB1-95BF-4AE8-8F25-A0AFB56023CB}">
      <dgm:prSet/>
      <dgm:spPr/>
      <dgm:t>
        <a:bodyPr/>
        <a:lstStyle/>
        <a:p>
          <a:endParaRPr lang="th-TH"/>
        </a:p>
      </dgm:t>
    </dgm:pt>
    <dgm:pt modelId="{75B3421F-BE71-4D5F-8DC7-C23A97D6361E}" type="pres">
      <dgm:prSet presAssocID="{2ADB9A8E-0FCC-4322-9F41-1DACC601AD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196B3A83-D559-4BA6-8728-39F81162C32C}" type="pres">
      <dgm:prSet presAssocID="{AB46AA14-8200-4E89-BC03-34BB3961548E}" presName="composite" presStyleCnt="0"/>
      <dgm:spPr/>
    </dgm:pt>
    <dgm:pt modelId="{C67607B1-E3BD-4E54-9E21-6B7ACF4F47EB}" type="pres">
      <dgm:prSet presAssocID="{AB46AA14-8200-4E89-BC03-34BB3961548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D8AAC1-E448-4552-B025-C2A26FF6B265}" type="pres">
      <dgm:prSet presAssocID="{AB46AA14-8200-4E89-BC03-34BB3961548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F81DA3-A823-4043-ABD4-8295043574F3}" type="pres">
      <dgm:prSet presAssocID="{07DFD0D1-2722-4EEF-9CBD-7739F54238D1}" presName="space" presStyleCnt="0"/>
      <dgm:spPr/>
    </dgm:pt>
    <dgm:pt modelId="{C4C6F24B-A05D-47E1-9E80-41C841E4B685}" type="pres">
      <dgm:prSet presAssocID="{CFD9CB5A-D800-46DF-85E2-76420CCE83CD}" presName="composite" presStyleCnt="0"/>
      <dgm:spPr/>
    </dgm:pt>
    <dgm:pt modelId="{D1008807-7295-4266-9E67-7C892E04F307}" type="pres">
      <dgm:prSet presAssocID="{CFD9CB5A-D800-46DF-85E2-76420CCE83C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C83F2F-1DCB-425C-97F1-00E2B31BE81F}" type="pres">
      <dgm:prSet presAssocID="{CFD9CB5A-D800-46DF-85E2-76420CCE83C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A47354B0-AD91-475C-846B-149383C22E18}" type="presOf" srcId="{0A79E139-A416-44FD-BEF0-CBA04B51F881}" destId="{DDC83F2F-1DCB-425C-97F1-00E2B31BE81F}" srcOrd="0" destOrd="1" presId="urn:microsoft.com/office/officeart/2005/8/layout/hList1"/>
    <dgm:cxn modelId="{5FFBE56F-8E61-47CC-8069-0083F7235A75}" type="presOf" srcId="{477583E8-B873-4C2E-9D45-6158D3336B97}" destId="{DDC83F2F-1DCB-425C-97F1-00E2B31BE81F}" srcOrd="0" destOrd="3" presId="urn:microsoft.com/office/officeart/2005/8/layout/hList1"/>
    <dgm:cxn modelId="{637E562F-B1EB-43D3-95DE-1E6994496325}" type="presOf" srcId="{72FF3113-2B0D-4C94-B967-CF30903B5364}" destId="{4FD8AAC1-E448-4552-B025-C2A26FF6B265}" srcOrd="0" destOrd="4" presId="urn:microsoft.com/office/officeart/2005/8/layout/hList1"/>
    <dgm:cxn modelId="{370F5F63-D07C-4505-BB5C-999D215766DA}" srcId="{CFD9CB5A-D800-46DF-85E2-76420CCE83CD}" destId="{0A79E139-A416-44FD-BEF0-CBA04B51F881}" srcOrd="1" destOrd="0" parTransId="{44F9C784-2AFF-4064-975C-013860AA5B31}" sibTransId="{729943A5-CE34-452A-BF52-BBCE552FA2F5}"/>
    <dgm:cxn modelId="{48C5DCD1-F878-405C-B46E-6AF5CBB20FFC}" srcId="{2ADB9A8E-0FCC-4322-9F41-1DACC601AD2C}" destId="{CFD9CB5A-D800-46DF-85E2-76420CCE83CD}" srcOrd="1" destOrd="0" parTransId="{EFA5C172-3610-487C-B386-CB8A9138E66D}" sibTransId="{C6FF9F02-DF91-4039-894A-C454704C95E0}"/>
    <dgm:cxn modelId="{676B7C54-D6B2-408D-AD92-CF7B3D741376}" type="presOf" srcId="{8D2F6BB5-5F81-4F34-9091-B4BA2CCB4A79}" destId="{4FD8AAC1-E448-4552-B025-C2A26FF6B265}" srcOrd="0" destOrd="1" presId="urn:microsoft.com/office/officeart/2005/8/layout/hList1"/>
    <dgm:cxn modelId="{E5B300BF-182C-4AC9-BD53-242A6400AE23}" type="presOf" srcId="{AB46AA14-8200-4E89-BC03-34BB3961548E}" destId="{C67607B1-E3BD-4E54-9E21-6B7ACF4F47EB}" srcOrd="0" destOrd="0" presId="urn:microsoft.com/office/officeart/2005/8/layout/hList1"/>
    <dgm:cxn modelId="{F1D9D5C8-CFBB-4B28-A81E-37EDD605646C}" srcId="{CFD9CB5A-D800-46DF-85E2-76420CCE83CD}" destId="{389B2C02-8010-45BC-B314-1370B065690C}" srcOrd="4" destOrd="0" parTransId="{EA2355A4-7D0A-40C2-A708-FE8D0B1111FA}" sibTransId="{C99D0C39-7C89-4882-B4DD-FECB41C0E8B1}"/>
    <dgm:cxn modelId="{0A6B6024-011D-4E11-B158-C0237CA3866A}" srcId="{CFD9CB5A-D800-46DF-85E2-76420CCE83CD}" destId="{BBD76A8E-A6AF-444E-91AE-A26573E58FF0}" srcOrd="2" destOrd="0" parTransId="{A9EF3B05-93D3-4639-AD49-F3F378C08557}" sibTransId="{80C847CA-3596-4A24-82AD-A3A3783D04CB}"/>
    <dgm:cxn modelId="{3B933ADA-8878-4F95-BB8C-423BE2863816}" srcId="{AB46AA14-8200-4E89-BC03-34BB3961548E}" destId="{5A659862-6F0F-4348-A888-D1E6B28101BF}" srcOrd="3" destOrd="0" parTransId="{DE450CDD-3DF8-418D-BDE2-4C435A9E87ED}" sibTransId="{4AA98FC7-9FBA-4F03-B6D1-73CFFB5B4CCC}"/>
    <dgm:cxn modelId="{2BFD7781-FB81-43A6-A68A-8858A7FA4255}" type="presOf" srcId="{BBD76A8E-A6AF-444E-91AE-A26573E58FF0}" destId="{DDC83F2F-1DCB-425C-97F1-00E2B31BE81F}" srcOrd="0" destOrd="2" presId="urn:microsoft.com/office/officeart/2005/8/layout/hList1"/>
    <dgm:cxn modelId="{06767ED8-C16F-4248-8387-9D040A6CC024}" type="presOf" srcId="{F53A8DB0-1D3E-486A-8AE7-0FC1C1F030C9}" destId="{4FD8AAC1-E448-4552-B025-C2A26FF6B265}" srcOrd="0" destOrd="2" presId="urn:microsoft.com/office/officeart/2005/8/layout/hList1"/>
    <dgm:cxn modelId="{8B9D8A31-1F02-42BE-8E5E-92012882FF4B}" srcId="{2ADB9A8E-0FCC-4322-9F41-1DACC601AD2C}" destId="{AB46AA14-8200-4E89-BC03-34BB3961548E}" srcOrd="0" destOrd="0" parTransId="{3935A3DA-D1BA-49B4-94DC-B3E38C96C17A}" sibTransId="{07DFD0D1-2722-4EEF-9CBD-7739F54238D1}"/>
    <dgm:cxn modelId="{20EFA12B-127C-4424-8071-30DA1662B800}" srcId="{AB46AA14-8200-4E89-BC03-34BB3961548E}" destId="{F53A8DB0-1D3E-486A-8AE7-0FC1C1F030C9}" srcOrd="2" destOrd="0" parTransId="{528DE2DF-50F7-4933-ACB6-110AE1B02914}" sibTransId="{145CD7AD-ED82-423C-B49C-6BEB4756C4A8}"/>
    <dgm:cxn modelId="{E8339B3A-D5B5-4EC1-89E8-D6E4C300ADB5}" srcId="{AB46AA14-8200-4E89-BC03-34BB3961548E}" destId="{72FF3113-2B0D-4C94-B967-CF30903B5364}" srcOrd="4" destOrd="0" parTransId="{84C69138-798A-4F93-83E9-7EC9CB7B51BF}" sibTransId="{2D709456-FA93-4E25-94A8-8DF08C4EF5A2}"/>
    <dgm:cxn modelId="{4EE4BD73-DD44-4DBA-A42E-C744EA55D77B}" srcId="{AB46AA14-8200-4E89-BC03-34BB3961548E}" destId="{8D2F6BB5-5F81-4F34-9091-B4BA2CCB4A79}" srcOrd="1" destOrd="0" parTransId="{AE67A56C-E56E-407C-96B1-E258F0747590}" sibTransId="{62251C3B-4AF8-417C-9241-986A69295BF7}"/>
    <dgm:cxn modelId="{EA1A729A-4C5E-4596-9AE8-7087BDE43E10}" type="presOf" srcId="{CFD9CB5A-D800-46DF-85E2-76420CCE83CD}" destId="{D1008807-7295-4266-9E67-7C892E04F307}" srcOrd="0" destOrd="0" presId="urn:microsoft.com/office/officeart/2005/8/layout/hList1"/>
    <dgm:cxn modelId="{6B560EB4-6820-4B9E-A7EE-11E1C5773CEC}" type="presOf" srcId="{21E0BAE7-4CBF-4842-8D88-1EEE8A40814C}" destId="{4FD8AAC1-E448-4552-B025-C2A26FF6B265}" srcOrd="0" destOrd="5" presId="urn:microsoft.com/office/officeart/2005/8/layout/hList1"/>
    <dgm:cxn modelId="{10E08BA2-4D3E-49C9-B220-24B271207965}" srcId="{CFD9CB5A-D800-46DF-85E2-76420CCE83CD}" destId="{FC6A7EF9-184A-4565-B3FD-F6C3F7CD2AFC}" srcOrd="0" destOrd="0" parTransId="{550EE46C-FEF8-427E-B704-1C5A1E5689AF}" sibTransId="{E32641AF-4B48-4DFC-918E-8D7DA00FE72A}"/>
    <dgm:cxn modelId="{9D325A3A-B0BB-4D0F-AB06-632EF752ADB9}" type="presOf" srcId="{FC6A7EF9-184A-4565-B3FD-F6C3F7CD2AFC}" destId="{DDC83F2F-1DCB-425C-97F1-00E2B31BE81F}" srcOrd="0" destOrd="0" presId="urn:microsoft.com/office/officeart/2005/8/layout/hList1"/>
    <dgm:cxn modelId="{7B8B9BB7-5AC0-4795-BB61-3E9B3F5F7180}" type="presOf" srcId="{5A659862-6F0F-4348-A888-D1E6B28101BF}" destId="{4FD8AAC1-E448-4552-B025-C2A26FF6B265}" srcOrd="0" destOrd="3" presId="urn:microsoft.com/office/officeart/2005/8/layout/hList1"/>
    <dgm:cxn modelId="{F14F61B3-984F-4D63-A7AC-12800E75F507}" type="presOf" srcId="{152BBEFC-914F-44B7-8A94-9DF3946FD767}" destId="{4FD8AAC1-E448-4552-B025-C2A26FF6B265}" srcOrd="0" destOrd="0" presId="urn:microsoft.com/office/officeart/2005/8/layout/hList1"/>
    <dgm:cxn modelId="{E0C10703-EB81-4471-BA7D-B9D947859125}" srcId="{AB46AA14-8200-4E89-BC03-34BB3961548E}" destId="{152BBEFC-914F-44B7-8A94-9DF3946FD767}" srcOrd="0" destOrd="0" parTransId="{8CEAE642-5C11-46B1-BB22-08D4237FB502}" sibTransId="{4C719632-673D-4412-8BCB-373DA0D9ED93}"/>
    <dgm:cxn modelId="{27CA1040-D2E5-4EFA-B574-7673D15ACBBA}" type="presOf" srcId="{2ADB9A8E-0FCC-4322-9F41-1DACC601AD2C}" destId="{75B3421F-BE71-4D5F-8DC7-C23A97D6361E}" srcOrd="0" destOrd="0" presId="urn:microsoft.com/office/officeart/2005/8/layout/hList1"/>
    <dgm:cxn modelId="{89EB9BB1-95BF-4AE8-8F25-A0AFB56023CB}" srcId="{CFD9CB5A-D800-46DF-85E2-76420CCE83CD}" destId="{477583E8-B873-4C2E-9D45-6158D3336B97}" srcOrd="3" destOrd="0" parTransId="{1778982F-3A3A-46B9-9A8D-A994F89096C3}" sibTransId="{C5492421-A180-4793-B5E0-2B3DAE8DE6E9}"/>
    <dgm:cxn modelId="{E7C86D07-C0B1-4970-A757-3C7C0C31DA6C}" type="presOf" srcId="{389B2C02-8010-45BC-B314-1370B065690C}" destId="{DDC83F2F-1DCB-425C-97F1-00E2B31BE81F}" srcOrd="0" destOrd="4" presId="urn:microsoft.com/office/officeart/2005/8/layout/hList1"/>
    <dgm:cxn modelId="{E5F638B2-322E-4744-9A76-81E3F541025D}" srcId="{AB46AA14-8200-4E89-BC03-34BB3961548E}" destId="{21E0BAE7-4CBF-4842-8D88-1EEE8A40814C}" srcOrd="5" destOrd="0" parTransId="{5EC3256A-F927-404D-896D-9756EB8DBF58}" sibTransId="{5857EE13-9FF4-4763-803F-AF9AD64DAD27}"/>
    <dgm:cxn modelId="{1601356D-7E42-4B85-B639-425C8FEDE0EB}" type="presParOf" srcId="{75B3421F-BE71-4D5F-8DC7-C23A97D6361E}" destId="{196B3A83-D559-4BA6-8728-39F81162C32C}" srcOrd="0" destOrd="0" presId="urn:microsoft.com/office/officeart/2005/8/layout/hList1"/>
    <dgm:cxn modelId="{BA574F6A-8DF4-4467-9D8C-40D6298D645D}" type="presParOf" srcId="{196B3A83-D559-4BA6-8728-39F81162C32C}" destId="{C67607B1-E3BD-4E54-9E21-6B7ACF4F47EB}" srcOrd="0" destOrd="0" presId="urn:microsoft.com/office/officeart/2005/8/layout/hList1"/>
    <dgm:cxn modelId="{D958C606-719E-427B-B214-041B164EB188}" type="presParOf" srcId="{196B3A83-D559-4BA6-8728-39F81162C32C}" destId="{4FD8AAC1-E448-4552-B025-C2A26FF6B265}" srcOrd="1" destOrd="0" presId="urn:microsoft.com/office/officeart/2005/8/layout/hList1"/>
    <dgm:cxn modelId="{8D78A53D-BB74-43E2-949F-C92DAC100F5A}" type="presParOf" srcId="{75B3421F-BE71-4D5F-8DC7-C23A97D6361E}" destId="{C9F81DA3-A823-4043-ABD4-8295043574F3}" srcOrd="1" destOrd="0" presId="urn:microsoft.com/office/officeart/2005/8/layout/hList1"/>
    <dgm:cxn modelId="{A36DB18B-A4A9-4DA7-A40E-CC0DFCF04A07}" type="presParOf" srcId="{75B3421F-BE71-4D5F-8DC7-C23A97D6361E}" destId="{C4C6F24B-A05D-47E1-9E80-41C841E4B685}" srcOrd="2" destOrd="0" presId="urn:microsoft.com/office/officeart/2005/8/layout/hList1"/>
    <dgm:cxn modelId="{8EB4AC17-F740-405C-9894-65DFDF2AA146}" type="presParOf" srcId="{C4C6F24B-A05D-47E1-9E80-41C841E4B685}" destId="{D1008807-7295-4266-9E67-7C892E04F307}" srcOrd="0" destOrd="0" presId="urn:microsoft.com/office/officeart/2005/8/layout/hList1"/>
    <dgm:cxn modelId="{DE55C9E4-BEAD-4B81-B1A3-D96AB3EB0002}" type="presParOf" srcId="{C4C6F24B-A05D-47E1-9E80-41C841E4B685}" destId="{DDC83F2F-1DCB-425C-97F1-00E2B31BE81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D8EC79-0698-4053-8690-187A31C683C8}" type="doc">
      <dgm:prSet loTypeId="urn:microsoft.com/office/officeart/2005/8/layout/hProcess10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F511F97D-8CC1-4CBF-99F8-60BE73BF4782}">
      <dgm:prSet phldrT="[ข้อความ]" custT="1"/>
      <dgm:spPr/>
      <dgm:t>
        <a:bodyPr/>
        <a:lstStyle/>
        <a:p>
          <a:r>
            <a:rPr lang="th-TH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r>
            <a:rPr lang="th-TH"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gm:t>
    </dgm:pt>
    <dgm:pt modelId="{18940BF9-98E8-4AF3-8161-426A7CC168B9}" type="parTrans" cxnId="{AF2E5DF4-D6A0-4148-A134-F8BA57B367D0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C83E3AA-3BDB-43BA-8344-E130867168F2}" type="sibTrans" cxnId="{AF2E5DF4-D6A0-4148-A134-F8BA57B367D0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7D0B5E6-BB73-45A8-8875-6B6573122209}">
      <dgm:prSet phldrT="[ข้อความ]" custT="1"/>
      <dgm:spPr/>
      <dgm:t>
        <a:bodyPr/>
        <a:lstStyle/>
        <a:p>
          <a:r>
            <a:rPr lang="th-TH" sz="40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สังเคราะห์</a:t>
          </a:r>
        </a:p>
        <a:p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(จัดกลุ่ม)</a:t>
          </a:r>
          <a:endParaRPr lang="th-TH" sz="3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8A7A2B9-33BD-4E4F-85C2-08EA2C61C604}" type="parTrans" cxnId="{DCDED8B2-3A58-4321-BC5C-342DA9C50A6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947BE1D-2EF0-41DD-A671-517C6B5BB031}" type="sibTrans" cxnId="{DCDED8B2-3A58-4321-BC5C-342DA9C50A6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5FCB28D-62CC-4EF3-B37F-2BE31771FA2B}">
      <dgm:prSet phldrT="[ข้อความ]" custT="1"/>
      <dgm:spPr/>
      <dgm:t>
        <a:bodyPr/>
        <a:lstStyle/>
        <a:p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เรียงลำดับ</a:t>
          </a:r>
        </a:p>
        <a:p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มาก </a:t>
          </a:r>
          <a:r>
            <a:rPr lang="en-US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&gt;</a:t>
          </a:r>
          <a:r>
            <a:rPr lang="th-TH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น้อย</a:t>
          </a:r>
          <a:endParaRPr lang="th-TH" sz="3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C94074F-70D5-45F3-A15F-234BABB8F9A7}" type="parTrans" cxnId="{7AACD712-CEB4-46B1-AFF1-39FBE05DA7B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1BC5CD2-BF0E-4CA6-9295-680521201959}" type="sibTrans" cxnId="{7AACD712-CEB4-46B1-AFF1-39FBE05DA7B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47C88C9-9C52-4F9D-90E4-8178E54C4D7C}" type="pres">
      <dgm:prSet presAssocID="{E7D8EC79-0698-4053-8690-187A31C683C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3425C936-36C9-4D90-884E-FC75B3C02D93}" type="pres">
      <dgm:prSet presAssocID="{F511F97D-8CC1-4CBF-99F8-60BE73BF4782}" presName="composite" presStyleCnt="0"/>
      <dgm:spPr/>
      <dgm:t>
        <a:bodyPr/>
        <a:lstStyle/>
        <a:p>
          <a:endParaRPr lang="th-TH"/>
        </a:p>
      </dgm:t>
    </dgm:pt>
    <dgm:pt modelId="{22F4EEDC-3B87-43F6-9794-FA7A6EB36FFF}" type="pres">
      <dgm:prSet presAssocID="{F511F97D-8CC1-4CBF-99F8-60BE73BF4782}" presName="imagSh" presStyleLbl="bgImgPlace1" presStyleIdx="0" presStyleCnt="3"/>
      <dgm:spPr/>
      <dgm:t>
        <a:bodyPr/>
        <a:lstStyle/>
        <a:p>
          <a:endParaRPr lang="th-TH"/>
        </a:p>
      </dgm:t>
    </dgm:pt>
    <dgm:pt modelId="{E1FCF18C-AD10-436B-8DC3-33239DAA2282}" type="pres">
      <dgm:prSet presAssocID="{F511F97D-8CC1-4CBF-99F8-60BE73BF4782}" presName="txNode" presStyleLbl="node1" presStyleIdx="0" presStyleCnt="3" custLinFactNeighborX="-4720" custLinFactNeighborY="-466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2D69CA3-A46E-4AE5-8E7D-C6B5D424927E}" type="pres">
      <dgm:prSet presAssocID="{9C83E3AA-3BDB-43BA-8344-E130867168F2}" presName="sibTrans" presStyleLbl="sibTrans2D1" presStyleIdx="0" presStyleCnt="2"/>
      <dgm:spPr/>
      <dgm:t>
        <a:bodyPr/>
        <a:lstStyle/>
        <a:p>
          <a:endParaRPr lang="th-TH"/>
        </a:p>
      </dgm:t>
    </dgm:pt>
    <dgm:pt modelId="{E66B3912-C158-4ACA-A52C-9B41C95E87A8}" type="pres">
      <dgm:prSet presAssocID="{9C83E3AA-3BDB-43BA-8344-E130867168F2}" presName="connTx" presStyleLbl="sibTrans2D1" presStyleIdx="0" presStyleCnt="2"/>
      <dgm:spPr/>
      <dgm:t>
        <a:bodyPr/>
        <a:lstStyle/>
        <a:p>
          <a:endParaRPr lang="th-TH"/>
        </a:p>
      </dgm:t>
    </dgm:pt>
    <dgm:pt modelId="{D2762223-9EF2-4DCC-AED8-64DA8361A9A7}" type="pres">
      <dgm:prSet presAssocID="{D7D0B5E6-BB73-45A8-8875-6B6573122209}" presName="composite" presStyleCnt="0"/>
      <dgm:spPr/>
      <dgm:t>
        <a:bodyPr/>
        <a:lstStyle/>
        <a:p>
          <a:endParaRPr lang="th-TH"/>
        </a:p>
      </dgm:t>
    </dgm:pt>
    <dgm:pt modelId="{18C4C478-6658-464B-AA10-75FACEF05631}" type="pres">
      <dgm:prSet presAssocID="{D7D0B5E6-BB73-45A8-8875-6B6573122209}" presName="imagSh" presStyleLbl="bgImgPlace1" presStyleIdx="1" presStyleCnt="3"/>
      <dgm:spPr/>
      <dgm:t>
        <a:bodyPr/>
        <a:lstStyle/>
        <a:p>
          <a:endParaRPr lang="th-TH"/>
        </a:p>
      </dgm:t>
    </dgm:pt>
    <dgm:pt modelId="{AC0347D6-1D8F-4F78-904C-A13A3786C025}" type="pres">
      <dgm:prSet presAssocID="{D7D0B5E6-BB73-45A8-8875-6B6573122209}" presName="txNode" presStyleLbl="node1" presStyleIdx="1" presStyleCnt="3" custLinFactNeighborX="-4720" custLinFactNeighborY="-466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0B569D3-346F-4FF2-9BAA-09C78227F1AD}" type="pres">
      <dgm:prSet presAssocID="{1947BE1D-2EF0-41DD-A671-517C6B5BB031}" presName="sibTrans" presStyleLbl="sibTrans2D1" presStyleIdx="1" presStyleCnt="2"/>
      <dgm:spPr/>
      <dgm:t>
        <a:bodyPr/>
        <a:lstStyle/>
        <a:p>
          <a:endParaRPr lang="th-TH"/>
        </a:p>
      </dgm:t>
    </dgm:pt>
    <dgm:pt modelId="{26349077-E658-4A64-88D4-71D8719B4473}" type="pres">
      <dgm:prSet presAssocID="{1947BE1D-2EF0-41DD-A671-517C6B5BB031}" presName="connTx" presStyleLbl="sibTrans2D1" presStyleIdx="1" presStyleCnt="2"/>
      <dgm:spPr/>
      <dgm:t>
        <a:bodyPr/>
        <a:lstStyle/>
        <a:p>
          <a:endParaRPr lang="th-TH"/>
        </a:p>
      </dgm:t>
    </dgm:pt>
    <dgm:pt modelId="{BF8EB34A-C5B4-4E78-8862-1A45656D60A8}" type="pres">
      <dgm:prSet presAssocID="{25FCB28D-62CC-4EF3-B37F-2BE31771FA2B}" presName="composite" presStyleCnt="0"/>
      <dgm:spPr/>
      <dgm:t>
        <a:bodyPr/>
        <a:lstStyle/>
        <a:p>
          <a:endParaRPr lang="th-TH"/>
        </a:p>
      </dgm:t>
    </dgm:pt>
    <dgm:pt modelId="{CDE6BE9A-7CC1-415C-81EF-29B7B0EC2988}" type="pres">
      <dgm:prSet presAssocID="{25FCB28D-62CC-4EF3-B37F-2BE31771FA2B}" presName="imagSh" presStyleLbl="bgImgPlace1" presStyleIdx="2" presStyleCnt="3"/>
      <dgm:spPr/>
      <dgm:t>
        <a:bodyPr/>
        <a:lstStyle/>
        <a:p>
          <a:endParaRPr lang="th-TH"/>
        </a:p>
      </dgm:t>
    </dgm:pt>
    <dgm:pt modelId="{2BBDD40F-DDD0-40CF-A1C7-F65398EBB9F3}" type="pres">
      <dgm:prSet presAssocID="{25FCB28D-62CC-4EF3-B37F-2BE31771FA2B}" presName="txNode" presStyleLbl="node1" presStyleIdx="2" presStyleCnt="3" custLinFactNeighborX="-4720" custLinFactNeighborY="-466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9D4201B1-BD46-4B8B-AF8D-A2628C15D83B}" type="presOf" srcId="{1947BE1D-2EF0-41DD-A671-517C6B5BB031}" destId="{26349077-E658-4A64-88D4-71D8719B4473}" srcOrd="1" destOrd="0" presId="urn:microsoft.com/office/officeart/2005/8/layout/hProcess10"/>
    <dgm:cxn modelId="{AF2E5DF4-D6A0-4148-A134-F8BA57B367D0}" srcId="{E7D8EC79-0698-4053-8690-187A31C683C8}" destId="{F511F97D-8CC1-4CBF-99F8-60BE73BF4782}" srcOrd="0" destOrd="0" parTransId="{18940BF9-98E8-4AF3-8161-426A7CC168B9}" sibTransId="{9C83E3AA-3BDB-43BA-8344-E130867168F2}"/>
    <dgm:cxn modelId="{EF8C017B-0450-4490-B4CC-B1E65CDB376E}" type="presOf" srcId="{9C83E3AA-3BDB-43BA-8344-E130867168F2}" destId="{E66B3912-C158-4ACA-A52C-9B41C95E87A8}" srcOrd="1" destOrd="0" presId="urn:microsoft.com/office/officeart/2005/8/layout/hProcess10"/>
    <dgm:cxn modelId="{E5204FC9-7A90-42B8-958B-9B07BFA96207}" type="presOf" srcId="{F511F97D-8CC1-4CBF-99F8-60BE73BF4782}" destId="{E1FCF18C-AD10-436B-8DC3-33239DAA2282}" srcOrd="0" destOrd="0" presId="urn:microsoft.com/office/officeart/2005/8/layout/hProcess10"/>
    <dgm:cxn modelId="{0AAFB263-0C99-4075-9135-757468950804}" type="presOf" srcId="{1947BE1D-2EF0-41DD-A671-517C6B5BB031}" destId="{90B569D3-346F-4FF2-9BAA-09C78227F1AD}" srcOrd="0" destOrd="0" presId="urn:microsoft.com/office/officeart/2005/8/layout/hProcess10"/>
    <dgm:cxn modelId="{755A03B4-8CD2-4600-A84A-E4A1EC19CB4D}" type="presOf" srcId="{25FCB28D-62CC-4EF3-B37F-2BE31771FA2B}" destId="{2BBDD40F-DDD0-40CF-A1C7-F65398EBB9F3}" srcOrd="0" destOrd="0" presId="urn:microsoft.com/office/officeart/2005/8/layout/hProcess10"/>
    <dgm:cxn modelId="{58B7A59F-30F0-4B0E-A648-E1EE224A870B}" type="presOf" srcId="{E7D8EC79-0698-4053-8690-187A31C683C8}" destId="{347C88C9-9C52-4F9D-90E4-8178E54C4D7C}" srcOrd="0" destOrd="0" presId="urn:microsoft.com/office/officeart/2005/8/layout/hProcess10"/>
    <dgm:cxn modelId="{3A41FF64-40AC-420B-9433-0CF4ACFC6887}" type="presOf" srcId="{D7D0B5E6-BB73-45A8-8875-6B6573122209}" destId="{AC0347D6-1D8F-4F78-904C-A13A3786C025}" srcOrd="0" destOrd="0" presId="urn:microsoft.com/office/officeart/2005/8/layout/hProcess10"/>
    <dgm:cxn modelId="{7AACD712-CEB4-46B1-AFF1-39FBE05DA7B2}" srcId="{E7D8EC79-0698-4053-8690-187A31C683C8}" destId="{25FCB28D-62CC-4EF3-B37F-2BE31771FA2B}" srcOrd="2" destOrd="0" parTransId="{1C94074F-70D5-45F3-A15F-234BABB8F9A7}" sibTransId="{D1BC5CD2-BF0E-4CA6-9295-680521201959}"/>
    <dgm:cxn modelId="{DCDED8B2-3A58-4321-BC5C-342DA9C50A6E}" srcId="{E7D8EC79-0698-4053-8690-187A31C683C8}" destId="{D7D0B5E6-BB73-45A8-8875-6B6573122209}" srcOrd="1" destOrd="0" parTransId="{58A7A2B9-33BD-4E4F-85C2-08EA2C61C604}" sibTransId="{1947BE1D-2EF0-41DD-A671-517C6B5BB031}"/>
    <dgm:cxn modelId="{374AEFE9-90C6-4ABB-A5CD-9B4C88697311}" type="presOf" srcId="{9C83E3AA-3BDB-43BA-8344-E130867168F2}" destId="{72D69CA3-A46E-4AE5-8E7D-C6B5D424927E}" srcOrd="0" destOrd="0" presId="urn:microsoft.com/office/officeart/2005/8/layout/hProcess10"/>
    <dgm:cxn modelId="{1DA92BE5-2A3A-4A21-A7CC-76C9B5BF52C8}" type="presParOf" srcId="{347C88C9-9C52-4F9D-90E4-8178E54C4D7C}" destId="{3425C936-36C9-4D90-884E-FC75B3C02D93}" srcOrd="0" destOrd="0" presId="urn:microsoft.com/office/officeart/2005/8/layout/hProcess10"/>
    <dgm:cxn modelId="{228E4CF6-AD06-4E49-B618-32A035E6D139}" type="presParOf" srcId="{3425C936-36C9-4D90-884E-FC75B3C02D93}" destId="{22F4EEDC-3B87-43F6-9794-FA7A6EB36FFF}" srcOrd="0" destOrd="0" presId="urn:microsoft.com/office/officeart/2005/8/layout/hProcess10"/>
    <dgm:cxn modelId="{912E942A-DA25-4E5F-9658-9CDF3B705FCF}" type="presParOf" srcId="{3425C936-36C9-4D90-884E-FC75B3C02D93}" destId="{E1FCF18C-AD10-436B-8DC3-33239DAA2282}" srcOrd="1" destOrd="0" presId="urn:microsoft.com/office/officeart/2005/8/layout/hProcess10"/>
    <dgm:cxn modelId="{EE0B2382-25D1-4CDC-B69C-5713B07E7991}" type="presParOf" srcId="{347C88C9-9C52-4F9D-90E4-8178E54C4D7C}" destId="{72D69CA3-A46E-4AE5-8E7D-C6B5D424927E}" srcOrd="1" destOrd="0" presId="urn:microsoft.com/office/officeart/2005/8/layout/hProcess10"/>
    <dgm:cxn modelId="{92740F01-8987-4BAA-9862-1333C59A4675}" type="presParOf" srcId="{72D69CA3-A46E-4AE5-8E7D-C6B5D424927E}" destId="{E66B3912-C158-4ACA-A52C-9B41C95E87A8}" srcOrd="0" destOrd="0" presId="urn:microsoft.com/office/officeart/2005/8/layout/hProcess10"/>
    <dgm:cxn modelId="{14B6D6EB-3FAB-4782-A5B2-B60AA2C39FC8}" type="presParOf" srcId="{347C88C9-9C52-4F9D-90E4-8178E54C4D7C}" destId="{D2762223-9EF2-4DCC-AED8-64DA8361A9A7}" srcOrd="2" destOrd="0" presId="urn:microsoft.com/office/officeart/2005/8/layout/hProcess10"/>
    <dgm:cxn modelId="{4FA20AD3-74A3-4F81-86BB-9A0101D9071A}" type="presParOf" srcId="{D2762223-9EF2-4DCC-AED8-64DA8361A9A7}" destId="{18C4C478-6658-464B-AA10-75FACEF05631}" srcOrd="0" destOrd="0" presId="urn:microsoft.com/office/officeart/2005/8/layout/hProcess10"/>
    <dgm:cxn modelId="{7DA75633-041C-4CE9-808E-0F2CEE6F0026}" type="presParOf" srcId="{D2762223-9EF2-4DCC-AED8-64DA8361A9A7}" destId="{AC0347D6-1D8F-4F78-904C-A13A3786C025}" srcOrd="1" destOrd="0" presId="urn:microsoft.com/office/officeart/2005/8/layout/hProcess10"/>
    <dgm:cxn modelId="{5DAF7C8F-3FAB-433C-8F67-BDC65FC35903}" type="presParOf" srcId="{347C88C9-9C52-4F9D-90E4-8178E54C4D7C}" destId="{90B569D3-346F-4FF2-9BAA-09C78227F1AD}" srcOrd="3" destOrd="0" presId="urn:microsoft.com/office/officeart/2005/8/layout/hProcess10"/>
    <dgm:cxn modelId="{A87C62E2-69C6-4304-914C-6513F41A1615}" type="presParOf" srcId="{90B569D3-346F-4FF2-9BAA-09C78227F1AD}" destId="{26349077-E658-4A64-88D4-71D8719B4473}" srcOrd="0" destOrd="0" presId="urn:microsoft.com/office/officeart/2005/8/layout/hProcess10"/>
    <dgm:cxn modelId="{225FA961-A72D-43A3-894C-82328C1BEB9A}" type="presParOf" srcId="{347C88C9-9C52-4F9D-90E4-8178E54C4D7C}" destId="{BF8EB34A-C5B4-4E78-8862-1A45656D60A8}" srcOrd="4" destOrd="0" presId="urn:microsoft.com/office/officeart/2005/8/layout/hProcess10"/>
    <dgm:cxn modelId="{576D419C-3228-4AF1-BFE0-AB11B6176DB0}" type="presParOf" srcId="{BF8EB34A-C5B4-4E78-8862-1A45656D60A8}" destId="{CDE6BE9A-7CC1-415C-81EF-29B7B0EC2988}" srcOrd="0" destOrd="0" presId="urn:microsoft.com/office/officeart/2005/8/layout/hProcess10"/>
    <dgm:cxn modelId="{9D512C7F-0461-48DD-9E7A-1BB1131B12C8}" type="presParOf" srcId="{BF8EB34A-C5B4-4E78-8862-1A45656D60A8}" destId="{2BBDD40F-DDD0-40CF-A1C7-F65398EBB9F3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12C8F3-BB35-4B1E-AA9A-450E5C60E0B7}" type="doc">
      <dgm:prSet loTypeId="urn:microsoft.com/office/officeart/2005/8/layout/pyramid2" loCatId="pyramid" qsTypeId="urn:microsoft.com/office/officeart/2005/8/quickstyle/simple5" qsCatId="simple" csTypeId="urn:microsoft.com/office/officeart/2005/8/colors/colorful5" csCatId="colorful" phldr="1"/>
      <dgm:spPr/>
    </dgm:pt>
    <dgm:pt modelId="{A7662F6F-25D8-4068-8F4C-1F769B899E73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ขาดน้ำเพื่อการเกษตร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8FA1A4-1EA1-4089-972B-715B1CC53ED0}" type="parTrans" cxnId="{C63A3703-3CDF-4F64-B8CD-75555D655F85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6A0F84-1EB1-4F9D-B6BA-C371FF920A6B}" type="sibTrans" cxnId="{C63A3703-3CDF-4F64-B8CD-75555D655F85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FBB438-DF41-4BD7-856A-9CE67DF9D3FC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ขาดทุนจากการทำนา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6B1E9F-D95E-435D-9A92-5C2D408170AA}" type="parTrans" cxnId="{707DB638-B32D-49C8-A387-E6A24553D69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1BF9C22-7DE7-44ED-9243-D9E3EB1A1DAB}" type="sibTrans" cxnId="{707DB638-B32D-49C8-A387-E6A24553D69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DF1B78-113D-4FFB-AEE5-36C1E4164A27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ติดสุราเรื้อรัง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C550DC-D5E1-4B4C-89F2-0682A8E13E38}" type="parTrans" cxnId="{01A9DBF3-29BE-41E9-B69A-553B06BD405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42A93A-406F-4439-8F42-16BD2511BF24}" type="sibTrans" cxnId="{01A9DBF3-29BE-41E9-B69A-553B06BD4052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6636DD-2FB5-4CA9-9367-0B535D087266}">
      <dgm:prSet phldrT="[ข้อความ]"/>
      <dgm:spPr/>
      <dgm:t>
        <a:bodyPr/>
        <a:lstStyle/>
        <a:p>
          <a:r>
            <a:rPr lang="th-T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ติดบุหรี่</a:t>
          </a:r>
          <a:endParaRPr lang="th-TH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66D6BC-5C6C-46A3-8593-396AEAB5B21F}" type="parTrans" cxnId="{13B99FCE-BF8C-4C7B-99C6-077588EAB84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6AC04F-1BF5-45A7-9A1F-D4FEE58329B8}" type="sibTrans" cxnId="{13B99FCE-BF8C-4C7B-99C6-077588EAB84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2C0B36-F229-453C-A5A3-F3AE967EE3BA}" type="pres">
      <dgm:prSet presAssocID="{3A12C8F3-BB35-4B1E-AA9A-450E5C60E0B7}" presName="compositeShape" presStyleCnt="0">
        <dgm:presLayoutVars>
          <dgm:dir/>
          <dgm:resizeHandles/>
        </dgm:presLayoutVars>
      </dgm:prSet>
      <dgm:spPr/>
    </dgm:pt>
    <dgm:pt modelId="{CFAA8DC6-B265-43FE-A72E-02F27E2E37C1}" type="pres">
      <dgm:prSet presAssocID="{3A12C8F3-BB35-4B1E-AA9A-450E5C60E0B7}" presName="pyramid" presStyleLbl="node1" presStyleIdx="0" presStyleCnt="1" custAng="10800000"/>
      <dgm:spPr/>
    </dgm:pt>
    <dgm:pt modelId="{84A7D39A-D581-4350-A44E-DBC48FC9163C}" type="pres">
      <dgm:prSet presAssocID="{3A12C8F3-BB35-4B1E-AA9A-450E5C60E0B7}" presName="theList" presStyleCnt="0"/>
      <dgm:spPr/>
    </dgm:pt>
    <dgm:pt modelId="{7EDB0BB3-BB88-4522-8A58-D9A5178243F2}" type="pres">
      <dgm:prSet presAssocID="{A7662F6F-25D8-4068-8F4C-1F769B899E73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FCEE3E6-909B-420A-821C-C30B3CDCEDAD}" type="pres">
      <dgm:prSet presAssocID="{A7662F6F-25D8-4068-8F4C-1F769B899E73}" presName="aSpace" presStyleCnt="0"/>
      <dgm:spPr/>
    </dgm:pt>
    <dgm:pt modelId="{B32BDF5E-0568-4E78-81CE-274531C0C5CB}" type="pres">
      <dgm:prSet presAssocID="{62FBB438-DF41-4BD7-856A-9CE67DF9D3FC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EC21367-EA05-4612-8AAD-996CA0A58085}" type="pres">
      <dgm:prSet presAssocID="{62FBB438-DF41-4BD7-856A-9CE67DF9D3FC}" presName="aSpace" presStyleCnt="0"/>
      <dgm:spPr/>
    </dgm:pt>
    <dgm:pt modelId="{99A1F5EF-ABB9-40B1-9725-EDEC520183C5}" type="pres">
      <dgm:prSet presAssocID="{90DF1B78-113D-4FFB-AEE5-36C1E4164A27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45143E-3F60-46CA-B7FB-5A7C1188DDC7}" type="pres">
      <dgm:prSet presAssocID="{90DF1B78-113D-4FFB-AEE5-36C1E4164A27}" presName="aSpace" presStyleCnt="0"/>
      <dgm:spPr/>
    </dgm:pt>
    <dgm:pt modelId="{6378352C-9DBF-4A7A-9D77-593B49901B8D}" type="pres">
      <dgm:prSet presAssocID="{226636DD-2FB5-4CA9-9367-0B535D087266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A7015D2-0D21-48D7-A3B2-B777D3CEEC27}" type="pres">
      <dgm:prSet presAssocID="{226636DD-2FB5-4CA9-9367-0B535D087266}" presName="aSpace" presStyleCnt="0"/>
      <dgm:spPr/>
    </dgm:pt>
  </dgm:ptLst>
  <dgm:cxnLst>
    <dgm:cxn modelId="{01A9DBF3-29BE-41E9-B69A-553B06BD4052}" srcId="{3A12C8F3-BB35-4B1E-AA9A-450E5C60E0B7}" destId="{90DF1B78-113D-4FFB-AEE5-36C1E4164A27}" srcOrd="2" destOrd="0" parTransId="{C3C550DC-D5E1-4B4C-89F2-0682A8E13E38}" sibTransId="{2942A93A-406F-4439-8F42-16BD2511BF24}"/>
    <dgm:cxn modelId="{C63A3703-3CDF-4F64-B8CD-75555D655F85}" srcId="{3A12C8F3-BB35-4B1E-AA9A-450E5C60E0B7}" destId="{A7662F6F-25D8-4068-8F4C-1F769B899E73}" srcOrd="0" destOrd="0" parTransId="{778FA1A4-1EA1-4089-972B-715B1CC53ED0}" sibTransId="{D56A0F84-1EB1-4F9D-B6BA-C371FF920A6B}"/>
    <dgm:cxn modelId="{3DBD50C4-537D-4051-AE8B-4FC95188E319}" type="presOf" srcId="{3A12C8F3-BB35-4B1E-AA9A-450E5C60E0B7}" destId="{132C0B36-F229-453C-A5A3-F3AE967EE3BA}" srcOrd="0" destOrd="0" presId="urn:microsoft.com/office/officeart/2005/8/layout/pyramid2"/>
    <dgm:cxn modelId="{13B99FCE-BF8C-4C7B-99C6-077588EAB84F}" srcId="{3A12C8F3-BB35-4B1E-AA9A-450E5C60E0B7}" destId="{226636DD-2FB5-4CA9-9367-0B535D087266}" srcOrd="3" destOrd="0" parTransId="{8466D6BC-5C6C-46A3-8593-396AEAB5B21F}" sibTransId="{536AC04F-1BF5-45A7-9A1F-D4FEE58329B8}"/>
    <dgm:cxn modelId="{663C5F7E-A48E-4C55-8920-84F2E2FD026F}" type="presOf" srcId="{A7662F6F-25D8-4068-8F4C-1F769B899E73}" destId="{7EDB0BB3-BB88-4522-8A58-D9A5178243F2}" srcOrd="0" destOrd="0" presId="urn:microsoft.com/office/officeart/2005/8/layout/pyramid2"/>
    <dgm:cxn modelId="{5F03A9C0-DC24-4885-BDC2-DBDD40855EDA}" type="presOf" srcId="{90DF1B78-113D-4FFB-AEE5-36C1E4164A27}" destId="{99A1F5EF-ABB9-40B1-9725-EDEC520183C5}" srcOrd="0" destOrd="0" presId="urn:microsoft.com/office/officeart/2005/8/layout/pyramid2"/>
    <dgm:cxn modelId="{707DB638-B32D-49C8-A387-E6A24553D697}" srcId="{3A12C8F3-BB35-4B1E-AA9A-450E5C60E0B7}" destId="{62FBB438-DF41-4BD7-856A-9CE67DF9D3FC}" srcOrd="1" destOrd="0" parTransId="{126B1E9F-D95E-435D-9A92-5C2D408170AA}" sibTransId="{21BF9C22-7DE7-44ED-9243-D9E3EB1A1DAB}"/>
    <dgm:cxn modelId="{8038A8AF-B841-4DD5-96EE-947FC36B5940}" type="presOf" srcId="{62FBB438-DF41-4BD7-856A-9CE67DF9D3FC}" destId="{B32BDF5E-0568-4E78-81CE-274531C0C5CB}" srcOrd="0" destOrd="0" presId="urn:microsoft.com/office/officeart/2005/8/layout/pyramid2"/>
    <dgm:cxn modelId="{1799F006-F430-4AEC-A9A5-B02206B997E1}" type="presOf" srcId="{226636DD-2FB5-4CA9-9367-0B535D087266}" destId="{6378352C-9DBF-4A7A-9D77-593B49901B8D}" srcOrd="0" destOrd="0" presId="urn:microsoft.com/office/officeart/2005/8/layout/pyramid2"/>
    <dgm:cxn modelId="{58BE86BD-AC99-4A31-8713-E249655962E5}" type="presParOf" srcId="{132C0B36-F229-453C-A5A3-F3AE967EE3BA}" destId="{CFAA8DC6-B265-43FE-A72E-02F27E2E37C1}" srcOrd="0" destOrd="0" presId="urn:microsoft.com/office/officeart/2005/8/layout/pyramid2"/>
    <dgm:cxn modelId="{5A2D861D-E765-4D67-A9A0-49EA5674D544}" type="presParOf" srcId="{132C0B36-F229-453C-A5A3-F3AE967EE3BA}" destId="{84A7D39A-D581-4350-A44E-DBC48FC9163C}" srcOrd="1" destOrd="0" presId="urn:microsoft.com/office/officeart/2005/8/layout/pyramid2"/>
    <dgm:cxn modelId="{14225BF9-5445-48C2-BDFD-5D17BDA7805B}" type="presParOf" srcId="{84A7D39A-D581-4350-A44E-DBC48FC9163C}" destId="{7EDB0BB3-BB88-4522-8A58-D9A5178243F2}" srcOrd="0" destOrd="0" presId="urn:microsoft.com/office/officeart/2005/8/layout/pyramid2"/>
    <dgm:cxn modelId="{A3C95445-F110-44A6-BD35-457A346A2A17}" type="presParOf" srcId="{84A7D39A-D581-4350-A44E-DBC48FC9163C}" destId="{DFCEE3E6-909B-420A-821C-C30B3CDCEDAD}" srcOrd="1" destOrd="0" presId="urn:microsoft.com/office/officeart/2005/8/layout/pyramid2"/>
    <dgm:cxn modelId="{BEECB2C7-93CD-4DAE-B458-218B560BFAE9}" type="presParOf" srcId="{84A7D39A-D581-4350-A44E-DBC48FC9163C}" destId="{B32BDF5E-0568-4E78-81CE-274531C0C5CB}" srcOrd="2" destOrd="0" presId="urn:microsoft.com/office/officeart/2005/8/layout/pyramid2"/>
    <dgm:cxn modelId="{14EF12C1-CA9F-4E18-9307-81C1908DE2CF}" type="presParOf" srcId="{84A7D39A-D581-4350-A44E-DBC48FC9163C}" destId="{7EC21367-EA05-4612-8AAD-996CA0A58085}" srcOrd="3" destOrd="0" presId="urn:microsoft.com/office/officeart/2005/8/layout/pyramid2"/>
    <dgm:cxn modelId="{B5421CD4-1AEA-4C0E-8DE5-989A9826BCD4}" type="presParOf" srcId="{84A7D39A-D581-4350-A44E-DBC48FC9163C}" destId="{99A1F5EF-ABB9-40B1-9725-EDEC520183C5}" srcOrd="4" destOrd="0" presId="urn:microsoft.com/office/officeart/2005/8/layout/pyramid2"/>
    <dgm:cxn modelId="{015A5897-2BCC-4F38-BCF3-DB2B694C1A73}" type="presParOf" srcId="{84A7D39A-D581-4350-A44E-DBC48FC9163C}" destId="{4F45143E-3F60-46CA-B7FB-5A7C1188DDC7}" srcOrd="5" destOrd="0" presId="urn:microsoft.com/office/officeart/2005/8/layout/pyramid2"/>
    <dgm:cxn modelId="{5866E8AC-F41C-4534-846C-7E2A0F1FCEDE}" type="presParOf" srcId="{84A7D39A-D581-4350-A44E-DBC48FC9163C}" destId="{6378352C-9DBF-4A7A-9D77-593B49901B8D}" srcOrd="6" destOrd="0" presId="urn:microsoft.com/office/officeart/2005/8/layout/pyramid2"/>
    <dgm:cxn modelId="{7495FB22-7CDA-4FC3-813E-0B5612D970EC}" type="presParOf" srcId="{84A7D39A-D581-4350-A44E-DBC48FC9163C}" destId="{3A7015D2-0D21-48D7-A3B2-B777D3CEEC2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99D12E-24F8-4C11-BE7E-CEAB9C4C5CF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EFB23B3D-6176-4441-BE28-146A85532281}">
      <dgm:prSet phldrT="[ข้อความ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๑</a:t>
          </a:r>
        </a:p>
      </dgm:t>
    </dgm:pt>
    <dgm:pt modelId="{45D0F4F1-45AE-491A-952E-ED253BA60CA4}" type="parTrans" cxnId="{23A8F09C-3F6C-4A2C-B297-2615F95107A4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1F50F6-E839-4762-BEE2-0896A59E868F}" type="sibTrans" cxnId="{23A8F09C-3F6C-4A2C-B297-2615F95107A4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72BFDE5-CAAE-4F09-8259-9081916A9F0C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๑.๑</a:t>
          </a:r>
        </a:p>
      </dgm:t>
    </dgm:pt>
    <dgm:pt modelId="{41FDD29B-9327-4E46-B6C9-5CE755EABAC6}" type="parTrans" cxnId="{2DBC88F8-AE8C-4F83-96C5-E76EC89063E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880EC1-AE9F-4040-8D93-D9FA19FF38B2}" type="sibTrans" cxnId="{2DBC88F8-AE8C-4F83-96C5-E76EC89063E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27B3F42-E262-4AB1-AB5D-AD3F68723874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๑.๒</a:t>
          </a:r>
        </a:p>
      </dgm:t>
    </dgm:pt>
    <dgm:pt modelId="{FBB6BD0C-B9D9-40A4-BD38-1892E62EAC32}" type="parTrans" cxnId="{F52121A6-09C3-49F6-AE99-382E0BD92A8D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C73E25-784A-4344-962E-89702CD88CE4}" type="sibTrans" cxnId="{F52121A6-09C3-49F6-AE99-382E0BD92A8D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317D9E-CDD7-4B4D-9838-96ABCDCE76A2}">
      <dgm:prSet phldrT="[ข้อความ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๒</a:t>
          </a:r>
        </a:p>
      </dgm:t>
    </dgm:pt>
    <dgm:pt modelId="{CF4B605E-40DD-470C-85AB-55C30AEC6F0C}" type="parTrans" cxnId="{70841857-AE67-4DEB-85CB-D8AFB55302F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99A6934-611E-4CF1-B0AC-22533F99A936}" type="sibTrans" cxnId="{70841857-AE67-4DEB-85CB-D8AFB55302FE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A97A51-2850-4A0E-906F-066B6487E054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๒.๑</a:t>
          </a:r>
        </a:p>
      </dgm:t>
    </dgm:pt>
    <dgm:pt modelId="{0CC5FE9A-1AF6-4FD8-8311-7932134B89D6}" type="parTrans" cxnId="{956944BE-E702-4B7B-A276-EF6622EA97C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E10AF2F-A527-437F-8E8E-E0A40BD0CC80}" type="sibTrans" cxnId="{956944BE-E702-4B7B-A276-EF6622EA97C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BED34F-B991-45C9-BA0A-13E642FFDA4C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๒.๒</a:t>
          </a:r>
        </a:p>
      </dgm:t>
    </dgm:pt>
    <dgm:pt modelId="{948D9C97-EE50-4B00-8E7C-97050FF6C5A1}" type="parTrans" cxnId="{02F22FE0-389A-4616-B983-FA19BBB0146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93021A-5958-46F6-92E0-2D9885032A75}" type="sibTrans" cxnId="{02F22FE0-389A-4616-B983-FA19BBB0146B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A47241-C071-40A3-99A4-5D5815C75F72}">
      <dgm:prSet phldrT="[ข้อความ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สาเหตุ ๓</a:t>
          </a:r>
        </a:p>
      </dgm:t>
    </dgm:pt>
    <dgm:pt modelId="{32F17F63-25B6-4036-B095-D571A02A6169}" type="parTrans" cxnId="{8819959F-702F-49BB-BDC3-53FDD6BA6D4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AC0004-0BA9-4515-81D7-FCFC1DA416CE}" type="sibTrans" cxnId="{8819959F-702F-49BB-BDC3-53FDD6BA6D46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CDE0F4-2272-4235-984E-AC95CC68DC2C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๓.๑</a:t>
          </a:r>
        </a:p>
      </dgm:t>
    </dgm:pt>
    <dgm:pt modelId="{44952668-8495-447D-A673-EB779982D32B}" type="parTrans" cxnId="{F74C7314-6C45-47CD-8BB6-D32F53DA30C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89F2788-BD6D-4457-9E56-B8D7FD462869}" type="sibTrans" cxnId="{F74C7314-6C45-47CD-8BB6-D32F53DA30CF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474D8B-25FD-45F8-BB1C-9A5C62C4880E}">
      <dgm:prSet phldrT="[ข้อความ]"/>
      <dgm:spPr/>
      <dgm:t>
        <a:bodyPr/>
        <a:lstStyle/>
        <a:p>
          <a:r>
            <a:rPr lang="th-TH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แนวทางแก้ไข ๒.๓</a:t>
          </a:r>
        </a:p>
      </dgm:t>
    </dgm:pt>
    <dgm:pt modelId="{88ABC56C-705E-4220-ACAB-640CB8CBDE84}" type="parTrans" cxnId="{79C637D8-3040-4ED4-8AA8-684D738998E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516B68-DC15-4244-88B7-7075588E65F1}" type="sibTrans" cxnId="{79C637D8-3040-4ED4-8AA8-684D738998E7}">
      <dgm:prSet/>
      <dgm:spPr/>
      <dgm:t>
        <a:bodyPr/>
        <a:lstStyle/>
        <a:p>
          <a:endParaRPr lang="th-TH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911496-95D6-4871-832F-A4BD7FC2396E}" type="pres">
      <dgm:prSet presAssocID="{4499D12E-24F8-4C11-BE7E-CEAB9C4C5CF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41970452-29B2-4D78-B6BE-3F79905ECE76}" type="pres">
      <dgm:prSet presAssocID="{4499D12E-24F8-4C11-BE7E-CEAB9C4C5CFA}" presName="cycle" presStyleCnt="0"/>
      <dgm:spPr/>
    </dgm:pt>
    <dgm:pt modelId="{23202601-9943-477D-B536-D9C3C130D8A7}" type="pres">
      <dgm:prSet presAssocID="{4499D12E-24F8-4C11-BE7E-CEAB9C4C5CFA}" presName="centerShape" presStyleCnt="0"/>
      <dgm:spPr/>
    </dgm:pt>
    <dgm:pt modelId="{640D7ADE-F251-4ECA-911C-074D47D1B33E}" type="pres">
      <dgm:prSet presAssocID="{4499D12E-24F8-4C11-BE7E-CEAB9C4C5CFA}" presName="connSite" presStyleLbl="node1" presStyleIdx="0" presStyleCnt="4"/>
      <dgm:spPr/>
    </dgm:pt>
    <dgm:pt modelId="{920BE0CC-8FFF-4FAA-AA35-479303C9FDB0}" type="pres">
      <dgm:prSet presAssocID="{4499D12E-24F8-4C11-BE7E-CEAB9C4C5CFA}" presName="visible" presStyleLbl="node1" presStyleIdx="0" presStyleCnt="4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accent2"/>
        </a:solidFill>
      </dgm:spPr>
    </dgm:pt>
    <dgm:pt modelId="{8F0C104B-53DB-4CFA-BDD4-8FF47576CB65}" type="pres">
      <dgm:prSet presAssocID="{45D0F4F1-45AE-491A-952E-ED253BA60CA4}" presName="Name25" presStyleLbl="parChTrans1D1" presStyleIdx="0" presStyleCnt="3"/>
      <dgm:spPr/>
      <dgm:t>
        <a:bodyPr/>
        <a:lstStyle/>
        <a:p>
          <a:endParaRPr lang="th-TH"/>
        </a:p>
      </dgm:t>
    </dgm:pt>
    <dgm:pt modelId="{4DED96CC-13D8-42D2-BBE5-CE9A29B87218}" type="pres">
      <dgm:prSet presAssocID="{EFB23B3D-6176-4441-BE28-146A85532281}" presName="node" presStyleCnt="0"/>
      <dgm:spPr/>
    </dgm:pt>
    <dgm:pt modelId="{B95F8EEE-7480-4C5C-842A-EC2057AED88F}" type="pres">
      <dgm:prSet presAssocID="{EFB23B3D-6176-4441-BE28-146A8553228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672EE14-98B8-4ACD-B115-6319D482BD56}" type="pres">
      <dgm:prSet presAssocID="{EFB23B3D-6176-4441-BE28-146A8553228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9AFD34E-EE72-4DCB-9182-C13A7EFB8273}" type="pres">
      <dgm:prSet presAssocID="{CF4B605E-40DD-470C-85AB-55C30AEC6F0C}" presName="Name25" presStyleLbl="parChTrans1D1" presStyleIdx="1" presStyleCnt="3"/>
      <dgm:spPr/>
      <dgm:t>
        <a:bodyPr/>
        <a:lstStyle/>
        <a:p>
          <a:endParaRPr lang="th-TH"/>
        </a:p>
      </dgm:t>
    </dgm:pt>
    <dgm:pt modelId="{295E917D-F6A3-4EEC-B495-F5F9506989D7}" type="pres">
      <dgm:prSet presAssocID="{77317D9E-CDD7-4B4D-9838-96ABCDCE76A2}" presName="node" presStyleCnt="0"/>
      <dgm:spPr/>
    </dgm:pt>
    <dgm:pt modelId="{78ACE9B3-ACC5-4D42-B3DF-3B27E716BF31}" type="pres">
      <dgm:prSet presAssocID="{77317D9E-CDD7-4B4D-9838-96ABCDCE76A2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127CDB-3E3B-4044-95BC-504457646158}" type="pres">
      <dgm:prSet presAssocID="{77317D9E-CDD7-4B4D-9838-96ABCDCE76A2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1D11534-A8EB-4492-AF99-4C1EC8B403A3}" type="pres">
      <dgm:prSet presAssocID="{32F17F63-25B6-4036-B095-D571A02A6169}" presName="Name25" presStyleLbl="parChTrans1D1" presStyleIdx="2" presStyleCnt="3"/>
      <dgm:spPr/>
      <dgm:t>
        <a:bodyPr/>
        <a:lstStyle/>
        <a:p>
          <a:endParaRPr lang="th-TH"/>
        </a:p>
      </dgm:t>
    </dgm:pt>
    <dgm:pt modelId="{BE6A7677-D00E-4AB6-8002-862C03B1036E}" type="pres">
      <dgm:prSet presAssocID="{8DA47241-C071-40A3-99A4-5D5815C75F72}" presName="node" presStyleCnt="0"/>
      <dgm:spPr/>
    </dgm:pt>
    <dgm:pt modelId="{22EA3498-E7D5-43DD-B417-84E59AF6EA06}" type="pres">
      <dgm:prSet presAssocID="{8DA47241-C071-40A3-99A4-5D5815C75F7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4607884-E24F-4025-A437-C7CE95F4D69F}" type="pres">
      <dgm:prSet presAssocID="{8DA47241-C071-40A3-99A4-5D5815C75F7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851F81A8-36AD-406E-95F3-B86129FE75AE}" type="presOf" srcId="{BAA97A51-2850-4A0E-906F-066B6487E054}" destId="{C9127CDB-3E3B-4044-95BC-504457646158}" srcOrd="0" destOrd="0" presId="urn:microsoft.com/office/officeart/2005/8/layout/radial2"/>
    <dgm:cxn modelId="{845D66FA-6146-4094-A119-F9DACB9E1218}" type="presOf" srcId="{7DBED34F-B991-45C9-BA0A-13E642FFDA4C}" destId="{C9127CDB-3E3B-4044-95BC-504457646158}" srcOrd="0" destOrd="1" presId="urn:microsoft.com/office/officeart/2005/8/layout/radial2"/>
    <dgm:cxn modelId="{02F22FE0-389A-4616-B983-FA19BBB0146B}" srcId="{77317D9E-CDD7-4B4D-9838-96ABCDCE76A2}" destId="{7DBED34F-B991-45C9-BA0A-13E642FFDA4C}" srcOrd="1" destOrd="0" parTransId="{948D9C97-EE50-4B00-8E7C-97050FF6C5A1}" sibTransId="{EA93021A-5958-46F6-92E0-2D9885032A75}"/>
    <dgm:cxn modelId="{ECA01635-E932-42BE-92D9-2A06E454BB5E}" type="presOf" srcId="{B72BFDE5-CAAE-4F09-8259-9081916A9F0C}" destId="{D672EE14-98B8-4ACD-B115-6319D482BD56}" srcOrd="0" destOrd="0" presId="urn:microsoft.com/office/officeart/2005/8/layout/radial2"/>
    <dgm:cxn modelId="{F74C7314-6C45-47CD-8BB6-D32F53DA30CF}" srcId="{8DA47241-C071-40A3-99A4-5D5815C75F72}" destId="{57CDE0F4-2272-4235-984E-AC95CC68DC2C}" srcOrd="0" destOrd="0" parTransId="{44952668-8495-447D-A673-EB779982D32B}" sibTransId="{B89F2788-BD6D-4457-9E56-B8D7FD462869}"/>
    <dgm:cxn modelId="{956944BE-E702-4B7B-A276-EF6622EA97CB}" srcId="{77317D9E-CDD7-4B4D-9838-96ABCDCE76A2}" destId="{BAA97A51-2850-4A0E-906F-066B6487E054}" srcOrd="0" destOrd="0" parTransId="{0CC5FE9A-1AF6-4FD8-8311-7932134B89D6}" sibTransId="{CE10AF2F-A527-437F-8E8E-E0A40BD0CC80}"/>
    <dgm:cxn modelId="{70841857-AE67-4DEB-85CB-D8AFB55302FE}" srcId="{4499D12E-24F8-4C11-BE7E-CEAB9C4C5CFA}" destId="{77317D9E-CDD7-4B4D-9838-96ABCDCE76A2}" srcOrd="1" destOrd="0" parTransId="{CF4B605E-40DD-470C-85AB-55C30AEC6F0C}" sibTransId="{699A6934-611E-4CF1-B0AC-22533F99A936}"/>
    <dgm:cxn modelId="{79C637D8-3040-4ED4-8AA8-684D738998E7}" srcId="{77317D9E-CDD7-4B4D-9838-96ABCDCE76A2}" destId="{D1474D8B-25FD-45F8-BB1C-9A5C62C4880E}" srcOrd="2" destOrd="0" parTransId="{88ABC56C-705E-4220-ACAB-640CB8CBDE84}" sibTransId="{CD516B68-DC15-4244-88B7-7075588E65F1}"/>
    <dgm:cxn modelId="{F7054E6B-7345-4558-BFB2-953ED767F5A8}" type="presOf" srcId="{45D0F4F1-45AE-491A-952E-ED253BA60CA4}" destId="{8F0C104B-53DB-4CFA-BDD4-8FF47576CB65}" srcOrd="0" destOrd="0" presId="urn:microsoft.com/office/officeart/2005/8/layout/radial2"/>
    <dgm:cxn modelId="{E211EBF9-E5D8-46A7-99E3-AA9F32118E9B}" type="presOf" srcId="{4499D12E-24F8-4C11-BE7E-CEAB9C4C5CFA}" destId="{09911496-95D6-4871-832F-A4BD7FC2396E}" srcOrd="0" destOrd="0" presId="urn:microsoft.com/office/officeart/2005/8/layout/radial2"/>
    <dgm:cxn modelId="{7084ECAA-8DED-498F-8BCD-68BD783D3D5E}" type="presOf" srcId="{EFB23B3D-6176-4441-BE28-146A85532281}" destId="{B95F8EEE-7480-4C5C-842A-EC2057AED88F}" srcOrd="0" destOrd="0" presId="urn:microsoft.com/office/officeart/2005/8/layout/radial2"/>
    <dgm:cxn modelId="{E1E4E953-2928-43C1-818E-4074E246A0AA}" type="presOf" srcId="{CF4B605E-40DD-470C-85AB-55C30AEC6F0C}" destId="{99AFD34E-EE72-4DCB-9182-C13A7EFB8273}" srcOrd="0" destOrd="0" presId="urn:microsoft.com/office/officeart/2005/8/layout/radial2"/>
    <dgm:cxn modelId="{04E10C7A-6520-45F8-BE59-42F4F16127F3}" type="presOf" srcId="{E27B3F42-E262-4AB1-AB5D-AD3F68723874}" destId="{D672EE14-98B8-4ACD-B115-6319D482BD56}" srcOrd="0" destOrd="1" presId="urn:microsoft.com/office/officeart/2005/8/layout/radial2"/>
    <dgm:cxn modelId="{2E2BBCA3-26BE-4BC3-AE37-EA85F3086960}" type="presOf" srcId="{57CDE0F4-2272-4235-984E-AC95CC68DC2C}" destId="{94607884-E24F-4025-A437-C7CE95F4D69F}" srcOrd="0" destOrd="0" presId="urn:microsoft.com/office/officeart/2005/8/layout/radial2"/>
    <dgm:cxn modelId="{E97FEDDC-5ADE-4443-AF16-901E5FD22294}" type="presOf" srcId="{77317D9E-CDD7-4B4D-9838-96ABCDCE76A2}" destId="{78ACE9B3-ACC5-4D42-B3DF-3B27E716BF31}" srcOrd="0" destOrd="0" presId="urn:microsoft.com/office/officeart/2005/8/layout/radial2"/>
    <dgm:cxn modelId="{2DBC88F8-AE8C-4F83-96C5-E76EC89063E6}" srcId="{EFB23B3D-6176-4441-BE28-146A85532281}" destId="{B72BFDE5-CAAE-4F09-8259-9081916A9F0C}" srcOrd="0" destOrd="0" parTransId="{41FDD29B-9327-4E46-B6C9-5CE755EABAC6}" sibTransId="{8F880EC1-AE9F-4040-8D93-D9FA19FF38B2}"/>
    <dgm:cxn modelId="{23A8F09C-3F6C-4A2C-B297-2615F95107A4}" srcId="{4499D12E-24F8-4C11-BE7E-CEAB9C4C5CFA}" destId="{EFB23B3D-6176-4441-BE28-146A85532281}" srcOrd="0" destOrd="0" parTransId="{45D0F4F1-45AE-491A-952E-ED253BA60CA4}" sibTransId="{431F50F6-E839-4762-BEE2-0896A59E868F}"/>
    <dgm:cxn modelId="{33854F16-A11D-4E45-8971-B7A67F73427E}" type="presOf" srcId="{8DA47241-C071-40A3-99A4-5D5815C75F72}" destId="{22EA3498-E7D5-43DD-B417-84E59AF6EA06}" srcOrd="0" destOrd="0" presId="urn:microsoft.com/office/officeart/2005/8/layout/radial2"/>
    <dgm:cxn modelId="{5BD930CB-74E1-4B20-AB9C-A41B3859C473}" type="presOf" srcId="{D1474D8B-25FD-45F8-BB1C-9A5C62C4880E}" destId="{C9127CDB-3E3B-4044-95BC-504457646158}" srcOrd="0" destOrd="2" presId="urn:microsoft.com/office/officeart/2005/8/layout/radial2"/>
    <dgm:cxn modelId="{C8CD7714-A3EE-4D97-955F-B79BF90EBA91}" type="presOf" srcId="{32F17F63-25B6-4036-B095-D571A02A6169}" destId="{C1D11534-A8EB-4492-AF99-4C1EC8B403A3}" srcOrd="0" destOrd="0" presId="urn:microsoft.com/office/officeart/2005/8/layout/radial2"/>
    <dgm:cxn modelId="{8819959F-702F-49BB-BDC3-53FDD6BA6D46}" srcId="{4499D12E-24F8-4C11-BE7E-CEAB9C4C5CFA}" destId="{8DA47241-C071-40A3-99A4-5D5815C75F72}" srcOrd="2" destOrd="0" parTransId="{32F17F63-25B6-4036-B095-D571A02A6169}" sibTransId="{0AAC0004-0BA9-4515-81D7-FCFC1DA416CE}"/>
    <dgm:cxn modelId="{F52121A6-09C3-49F6-AE99-382E0BD92A8D}" srcId="{EFB23B3D-6176-4441-BE28-146A85532281}" destId="{E27B3F42-E262-4AB1-AB5D-AD3F68723874}" srcOrd="1" destOrd="0" parTransId="{FBB6BD0C-B9D9-40A4-BD38-1892E62EAC32}" sibTransId="{F0C73E25-784A-4344-962E-89702CD88CE4}"/>
    <dgm:cxn modelId="{490A7E42-10C6-44C0-8928-B8509CE5370C}" type="presParOf" srcId="{09911496-95D6-4871-832F-A4BD7FC2396E}" destId="{41970452-29B2-4D78-B6BE-3F79905ECE76}" srcOrd="0" destOrd="0" presId="urn:microsoft.com/office/officeart/2005/8/layout/radial2"/>
    <dgm:cxn modelId="{8C62216C-A731-4E79-AB7B-6A81B43C40D3}" type="presParOf" srcId="{41970452-29B2-4D78-B6BE-3F79905ECE76}" destId="{23202601-9943-477D-B536-D9C3C130D8A7}" srcOrd="0" destOrd="0" presId="urn:microsoft.com/office/officeart/2005/8/layout/radial2"/>
    <dgm:cxn modelId="{2097B8AE-8DAD-4F5F-B61D-30E3660F573B}" type="presParOf" srcId="{23202601-9943-477D-B536-D9C3C130D8A7}" destId="{640D7ADE-F251-4ECA-911C-074D47D1B33E}" srcOrd="0" destOrd="0" presId="urn:microsoft.com/office/officeart/2005/8/layout/radial2"/>
    <dgm:cxn modelId="{02FC8E75-C17A-424F-85A9-9A4C208B76C2}" type="presParOf" srcId="{23202601-9943-477D-B536-D9C3C130D8A7}" destId="{920BE0CC-8FFF-4FAA-AA35-479303C9FDB0}" srcOrd="1" destOrd="0" presId="urn:microsoft.com/office/officeart/2005/8/layout/radial2"/>
    <dgm:cxn modelId="{1DD56BE2-DC3F-453E-8268-7559C29B808D}" type="presParOf" srcId="{41970452-29B2-4D78-B6BE-3F79905ECE76}" destId="{8F0C104B-53DB-4CFA-BDD4-8FF47576CB65}" srcOrd="1" destOrd="0" presId="urn:microsoft.com/office/officeart/2005/8/layout/radial2"/>
    <dgm:cxn modelId="{1FC946BE-A5F9-4AA7-8B7A-E2FA521EB956}" type="presParOf" srcId="{41970452-29B2-4D78-B6BE-3F79905ECE76}" destId="{4DED96CC-13D8-42D2-BBE5-CE9A29B87218}" srcOrd="2" destOrd="0" presId="urn:microsoft.com/office/officeart/2005/8/layout/radial2"/>
    <dgm:cxn modelId="{F64C4E3D-DEE0-4FFA-B875-51BD02312B33}" type="presParOf" srcId="{4DED96CC-13D8-42D2-BBE5-CE9A29B87218}" destId="{B95F8EEE-7480-4C5C-842A-EC2057AED88F}" srcOrd="0" destOrd="0" presId="urn:microsoft.com/office/officeart/2005/8/layout/radial2"/>
    <dgm:cxn modelId="{09A0B050-12F8-4790-AB0B-723814EFA6B8}" type="presParOf" srcId="{4DED96CC-13D8-42D2-BBE5-CE9A29B87218}" destId="{D672EE14-98B8-4ACD-B115-6319D482BD56}" srcOrd="1" destOrd="0" presId="urn:microsoft.com/office/officeart/2005/8/layout/radial2"/>
    <dgm:cxn modelId="{B045B009-B2E6-477D-847C-B03E36663427}" type="presParOf" srcId="{41970452-29B2-4D78-B6BE-3F79905ECE76}" destId="{99AFD34E-EE72-4DCB-9182-C13A7EFB8273}" srcOrd="3" destOrd="0" presId="urn:microsoft.com/office/officeart/2005/8/layout/radial2"/>
    <dgm:cxn modelId="{0B8AC585-C8D9-4D82-9038-FD7BFB3291B6}" type="presParOf" srcId="{41970452-29B2-4D78-B6BE-3F79905ECE76}" destId="{295E917D-F6A3-4EEC-B495-F5F9506989D7}" srcOrd="4" destOrd="0" presId="urn:microsoft.com/office/officeart/2005/8/layout/radial2"/>
    <dgm:cxn modelId="{DB054BA1-E5DD-4EB0-9EC6-B0BB9291FD0B}" type="presParOf" srcId="{295E917D-F6A3-4EEC-B495-F5F9506989D7}" destId="{78ACE9B3-ACC5-4D42-B3DF-3B27E716BF31}" srcOrd="0" destOrd="0" presId="urn:microsoft.com/office/officeart/2005/8/layout/radial2"/>
    <dgm:cxn modelId="{1AF1C8AF-2B4C-4F45-87F3-BB02D6D75C0F}" type="presParOf" srcId="{295E917D-F6A3-4EEC-B495-F5F9506989D7}" destId="{C9127CDB-3E3B-4044-95BC-504457646158}" srcOrd="1" destOrd="0" presId="urn:microsoft.com/office/officeart/2005/8/layout/radial2"/>
    <dgm:cxn modelId="{922662E9-7476-4A00-A390-4E60E63A3654}" type="presParOf" srcId="{41970452-29B2-4D78-B6BE-3F79905ECE76}" destId="{C1D11534-A8EB-4492-AF99-4C1EC8B403A3}" srcOrd="5" destOrd="0" presId="urn:microsoft.com/office/officeart/2005/8/layout/radial2"/>
    <dgm:cxn modelId="{B29FE786-E430-4639-B75A-13B3204C4C96}" type="presParOf" srcId="{41970452-29B2-4D78-B6BE-3F79905ECE76}" destId="{BE6A7677-D00E-4AB6-8002-862C03B1036E}" srcOrd="6" destOrd="0" presId="urn:microsoft.com/office/officeart/2005/8/layout/radial2"/>
    <dgm:cxn modelId="{C15D22FE-4769-4D36-B7D6-8C22FF998D8D}" type="presParOf" srcId="{BE6A7677-D00E-4AB6-8002-862C03B1036E}" destId="{22EA3498-E7D5-43DD-B417-84E59AF6EA06}" srcOrd="0" destOrd="0" presId="urn:microsoft.com/office/officeart/2005/8/layout/radial2"/>
    <dgm:cxn modelId="{2633FAE0-985F-4398-928F-F8D0388B48D3}" type="presParOf" srcId="{BE6A7677-D00E-4AB6-8002-862C03B1036E}" destId="{94607884-E24F-4025-A437-C7CE95F4D69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44EC25-1D86-41DC-938E-B7F532793435}">
      <dsp:nvSpPr>
        <dsp:cNvPr id="0" name=""/>
        <dsp:cNvSpPr/>
      </dsp:nvSpPr>
      <dsp:spPr>
        <a:xfrm>
          <a:off x="1775114" y="0"/>
          <a:ext cx="4488872" cy="4488872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CC76BFD-CC4E-44D8-9C62-28899437F5AF}">
      <dsp:nvSpPr>
        <dsp:cNvPr id="0" name=""/>
        <dsp:cNvSpPr/>
      </dsp:nvSpPr>
      <dsp:spPr>
        <a:xfrm>
          <a:off x="1833393" y="426442"/>
          <a:ext cx="2155727" cy="1750660"/>
        </a:xfrm>
        <a:prstGeom prst="roundRect">
          <a:avLst/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สิ่งดี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sp:txBody>
      <dsp:txXfrm>
        <a:off x="1918853" y="511902"/>
        <a:ext cx="1984807" cy="1579740"/>
      </dsp:txXfrm>
    </dsp:sp>
    <dsp:sp modelId="{E8070FFA-9502-4E0E-BC32-1C458ED7DF14}">
      <dsp:nvSpPr>
        <dsp:cNvPr id="0" name=""/>
        <dsp:cNvSpPr/>
      </dsp:nvSpPr>
      <dsp:spPr>
        <a:xfrm>
          <a:off x="4073770" y="443004"/>
          <a:ext cx="2207547" cy="1750660"/>
        </a:xfrm>
        <a:prstGeom prst="roundRect">
          <a:avLst/>
        </a:prstGeom>
        <a:gradFill rotWithShape="1">
          <a:gsLst>
            <a:gs pos="0">
              <a:schemeClr val="accent4">
                <a:tint val="94000"/>
                <a:satMod val="103000"/>
                <a:lumMod val="102000"/>
              </a:schemeClr>
            </a:gs>
            <a:gs pos="50000">
              <a:schemeClr val="accent4">
                <a:shade val="100000"/>
                <a:satMod val="110000"/>
                <a:lumMod val="100000"/>
              </a:schemeClr>
            </a:gs>
            <a:gs pos="100000">
              <a:schemeClr val="accent4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สิ่งไม่ดี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ในหมู่บ้าน</a:t>
          </a:r>
        </a:p>
      </dsp:txBody>
      <dsp:txXfrm>
        <a:off x="4159230" y="528464"/>
        <a:ext cx="2036627" cy="1579740"/>
      </dsp:txXfrm>
    </dsp:sp>
    <dsp:sp modelId="{85B20B89-8519-4192-B3D4-B8AE6C92255C}">
      <dsp:nvSpPr>
        <dsp:cNvPr id="0" name=""/>
        <dsp:cNvSpPr/>
      </dsp:nvSpPr>
      <dsp:spPr>
        <a:xfrm>
          <a:off x="1833393" y="2311769"/>
          <a:ext cx="2155727" cy="1750660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สถานการณ์ดี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sp:txBody>
      <dsp:txXfrm>
        <a:off x="1918853" y="2397229"/>
        <a:ext cx="1984807" cy="1579740"/>
      </dsp:txXfrm>
    </dsp:sp>
    <dsp:sp modelId="{067E61DB-30EE-45D2-A46E-0A47768DD604}">
      <dsp:nvSpPr>
        <dsp:cNvPr id="0" name=""/>
        <dsp:cNvSpPr/>
      </dsp:nvSpPr>
      <dsp:spPr>
        <a:xfrm>
          <a:off x="4073770" y="2328330"/>
          <a:ext cx="2207547" cy="1750660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สถานการณ์ไม่ดี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นอกหมู่บ้าน</a:t>
          </a:r>
        </a:p>
      </dsp:txBody>
      <dsp:txXfrm>
        <a:off x="4159230" y="2413790"/>
        <a:ext cx="2036627" cy="15797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312388-4FE2-4570-AB0C-9428298827C2}">
      <dsp:nvSpPr>
        <dsp:cNvPr id="0" name=""/>
        <dsp:cNvSpPr/>
      </dsp:nvSpPr>
      <dsp:spPr>
        <a:xfrm rot="16200000">
          <a:off x="-135341" y="139619"/>
          <a:ext cx="4394200" cy="4114961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๒๕๕๗</a:t>
          </a:r>
          <a:endParaRPr lang="th-TH" sz="3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ศูนย์การเรียนรู้</a:t>
          </a:r>
          <a:r>
            <a:rPr lang="th-TH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ที่หลากหลาย</a:t>
          </a:r>
          <a:endParaRPr lang="th-TH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พึ่งพาตนเอง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ได้ในทุกด้าน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สวัสดิการ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ของคนทุกวัย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ภายใต้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การจัดการชุมชน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อย่างเป็นระบบ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5400000">
        <a:off x="4279" y="878839"/>
        <a:ext cx="4114961" cy="2636520"/>
      </dsp:txXfrm>
    </dsp:sp>
    <dsp:sp modelId="{BB9D97DE-6267-4612-B8D3-8F9AD4D82160}">
      <dsp:nvSpPr>
        <dsp:cNvPr id="0" name=""/>
        <dsp:cNvSpPr/>
      </dsp:nvSpPr>
      <dsp:spPr>
        <a:xfrm rot="16200000">
          <a:off x="4288241" y="139619"/>
          <a:ext cx="4394200" cy="4114961"/>
        </a:xfrm>
        <a:prstGeom prst="flowChartManualOperation">
          <a:avLst/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63984"/>
                <a:satOff val="2870"/>
                <a:lumOff val="-627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ความฝัน ๒๕๖๔</a:t>
          </a:r>
          <a:endParaRPr lang="th-TH" sz="3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สังคมอุดมปัญญา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พัฒนา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คุณภาพชีวิต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จิตใจดีงาม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และ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เข้มแข็ง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ต้นแบบ</a:t>
          </a: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แห่ง</a:t>
          </a:r>
          <a:r>
            <a:rPr lang="th-TH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หมู่บ้านจัดการตนเอง</a:t>
          </a:r>
          <a:endParaRPr lang="th-TH" sz="2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5400000">
        <a:off x="4427861" y="878839"/>
        <a:ext cx="4114961" cy="263652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4C2F4-D7FB-42D4-8BFC-A5A288B80DA5}">
      <dsp:nvSpPr>
        <dsp:cNvPr id="0" name=""/>
        <dsp:cNvSpPr/>
      </dsp:nvSpPr>
      <dsp:spPr>
        <a:xfrm>
          <a:off x="5043984" y="23876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0709323"/>
              <a:satOff val="1913"/>
              <a:lumOff val="-418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5690508" y="2885832"/>
        <a:ext cx="1334183" cy="1293406"/>
      </dsp:txXfrm>
    </dsp:sp>
    <dsp:sp modelId="{8A5B6C3F-0EB6-49E1-AFD8-57642BC64B56}">
      <dsp:nvSpPr>
        <dsp:cNvPr id="0" name=""/>
        <dsp:cNvSpPr/>
      </dsp:nvSpPr>
      <dsp:spPr>
        <a:xfrm>
          <a:off x="1532967" y="23876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6063984"/>
              <a:satOff val="2870"/>
              <a:lumOff val="-6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1573207" y="2885832"/>
        <a:ext cx="1334183" cy="1293406"/>
      </dsp:txXfrm>
    </dsp:sp>
    <dsp:sp modelId="{E885F490-86CE-4D95-88B1-D2BF6D262383}">
      <dsp:nvSpPr>
        <dsp:cNvPr id="0" name=""/>
        <dsp:cNvSpPr/>
      </dsp:nvSpPr>
      <dsp:spPr>
        <a:xfrm>
          <a:off x="5043984" y="350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354661"/>
              <a:satOff val="957"/>
              <a:lumOff val="-20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5690508" y="75270"/>
        <a:ext cx="1334183" cy="1293406"/>
      </dsp:txXfrm>
    </dsp:sp>
    <dsp:sp modelId="{CF21531B-7237-44A1-8FD2-E2AA6B93230C}">
      <dsp:nvSpPr>
        <dsp:cNvPr id="0" name=""/>
        <dsp:cNvSpPr/>
      </dsp:nvSpPr>
      <dsp:spPr>
        <a:xfrm>
          <a:off x="1532967" y="35030"/>
          <a:ext cx="2020947" cy="1831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effectLst/>
              <a:latin typeface="TH SarabunPSK" pitchFamily="34" charset="-34"/>
              <a:cs typeface="TH SarabunPSK" pitchFamily="34" charset="-34"/>
            </a:rPr>
            <a:t>แนวทางแก้ไข </a:t>
          </a:r>
          <a:endParaRPr lang="th-TH" sz="2000" b="1" kern="1200" dirty="0">
            <a:effectLst/>
            <a:latin typeface="TH SarabunPSK" pitchFamily="34" charset="-34"/>
            <a:cs typeface="TH SarabunPSK" pitchFamily="34" charset="-34"/>
          </a:endParaRPr>
        </a:p>
      </dsp:txBody>
      <dsp:txXfrm>
        <a:off x="1573207" y="75270"/>
        <a:ext cx="1334183" cy="1293406"/>
      </dsp:txXfrm>
    </dsp:sp>
    <dsp:sp modelId="{CAD225F8-8729-45B7-8148-C45AA1CA60D0}">
      <dsp:nvSpPr>
        <dsp:cNvPr id="0" name=""/>
        <dsp:cNvSpPr/>
      </dsp:nvSpPr>
      <dsp:spPr>
        <a:xfrm>
          <a:off x="2997186" y="80010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๑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3382632" y="1185548"/>
        <a:ext cx="930549" cy="930549"/>
      </dsp:txXfrm>
    </dsp:sp>
    <dsp:sp modelId="{FBBA4785-D58A-4825-BA2F-817005CC0C23}">
      <dsp:nvSpPr>
        <dsp:cNvPr id="0" name=""/>
        <dsp:cNvSpPr/>
      </dsp:nvSpPr>
      <dsp:spPr>
        <a:xfrm rot="5400000">
          <a:off x="4386308" y="80010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54661"/>
                <a:satOff val="957"/>
                <a:lumOff val="-20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๒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-5400000">
        <a:off x="4386308" y="1185548"/>
        <a:ext cx="930549" cy="930549"/>
      </dsp:txXfrm>
    </dsp:sp>
    <dsp:sp modelId="{DFF2B7B2-D05F-4CA0-B283-CC73A77D6A00}">
      <dsp:nvSpPr>
        <dsp:cNvPr id="0" name=""/>
        <dsp:cNvSpPr/>
      </dsp:nvSpPr>
      <dsp:spPr>
        <a:xfrm rot="10800000">
          <a:off x="4386308" y="217651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-10709323"/>
                <a:satOff val="1913"/>
                <a:lumOff val="-418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0709323"/>
                <a:satOff val="1913"/>
                <a:lumOff val="-418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0709323"/>
                <a:satOff val="1913"/>
                <a:lumOff val="-418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?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10800000">
        <a:off x="4386308" y="2176512"/>
        <a:ext cx="930549" cy="930549"/>
      </dsp:txXfrm>
    </dsp:sp>
    <dsp:sp modelId="{EA27D8F9-F160-403C-B387-56CD7D0095CA}">
      <dsp:nvSpPr>
        <dsp:cNvPr id="0" name=""/>
        <dsp:cNvSpPr/>
      </dsp:nvSpPr>
      <dsp:spPr>
        <a:xfrm rot="16200000">
          <a:off x="2984492" y="2176512"/>
          <a:ext cx="1315995" cy="1315995"/>
        </a:xfrm>
        <a:prstGeom prst="pieWedge">
          <a:avLst/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16063984"/>
                <a:satOff val="2870"/>
                <a:lumOff val="-627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เส้นทางสู่ฝัน ๓</a:t>
          </a:r>
          <a:endParaRPr lang="th-TH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 rot="5400000">
        <a:off x="3369938" y="2176512"/>
        <a:ext cx="930549" cy="930549"/>
      </dsp:txXfrm>
    </dsp:sp>
    <dsp:sp modelId="{FD015800-F799-4B01-99BC-34CCC2796AE7}">
      <dsp:nvSpPr>
        <dsp:cNvPr id="0" name=""/>
        <dsp:cNvSpPr/>
      </dsp:nvSpPr>
      <dsp:spPr>
        <a:xfrm>
          <a:off x="3973331" y="1786001"/>
          <a:ext cx="651236" cy="566293"/>
        </a:xfrm>
        <a:prstGeom prst="circular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46E98625-6B53-47CC-AE77-CF4930369A24}">
      <dsp:nvSpPr>
        <dsp:cNvPr id="0" name=""/>
        <dsp:cNvSpPr/>
      </dsp:nvSpPr>
      <dsp:spPr>
        <a:xfrm rot="10800000">
          <a:off x="3973331" y="2003806"/>
          <a:ext cx="651236" cy="566293"/>
        </a:xfrm>
        <a:prstGeom prst="circular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7CE35-B374-4C53-9D7B-F0DEE08C5670}">
      <dsp:nvSpPr>
        <dsp:cNvPr id="0" name=""/>
        <dsp:cNvSpPr/>
      </dsp:nvSpPr>
      <dsp:spPr>
        <a:xfrm>
          <a:off x="2421533" y="1631491"/>
          <a:ext cx="1398558" cy="125147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แนวทาง แก้ไข</a:t>
          </a:r>
          <a:endParaRPr lang="th-TH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2482625" y="1692583"/>
        <a:ext cx="1276374" cy="1129288"/>
      </dsp:txXfrm>
    </dsp:sp>
    <dsp:sp modelId="{586AB8AB-CD4A-49BB-BA9D-D575321E84E4}">
      <dsp:nvSpPr>
        <dsp:cNvPr id="0" name=""/>
        <dsp:cNvSpPr/>
      </dsp:nvSpPr>
      <dsp:spPr>
        <a:xfrm rot="16199967">
          <a:off x="2945341" y="1456028"/>
          <a:ext cx="3509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0926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BB5D29D8-68AA-4502-8DA7-86B4F2C684CC}">
      <dsp:nvSpPr>
        <dsp:cNvPr id="0" name=""/>
        <dsp:cNvSpPr/>
      </dsp:nvSpPr>
      <dsp:spPr>
        <a:xfrm>
          <a:off x="1923968" y="442078"/>
          <a:ext cx="2393661" cy="838486"/>
        </a:xfrm>
        <a:prstGeom prst="roundRect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54661"/>
                <a:satOff val="957"/>
                <a:lumOff val="-20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สิ่งดีในหมู่บ้าน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964900" y="483010"/>
        <a:ext cx="2311797" cy="756622"/>
      </dsp:txXfrm>
    </dsp:sp>
    <dsp:sp modelId="{D4CA5EBC-D088-4AFB-8ADD-7FBB8E290E8C}">
      <dsp:nvSpPr>
        <dsp:cNvPr id="0" name=""/>
        <dsp:cNvSpPr/>
      </dsp:nvSpPr>
      <dsp:spPr>
        <a:xfrm rot="2744424">
          <a:off x="3699909" y="2955682"/>
          <a:ext cx="2030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070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B49D0-8F45-4823-870D-D575AF0E5BDE}">
      <dsp:nvSpPr>
        <dsp:cNvPr id="0" name=""/>
        <dsp:cNvSpPr/>
      </dsp:nvSpPr>
      <dsp:spPr>
        <a:xfrm>
          <a:off x="3296964" y="3028400"/>
          <a:ext cx="1967777" cy="838486"/>
        </a:xfrm>
        <a:prstGeom prst="roundRect">
          <a:avLst/>
        </a:prstGeom>
        <a:gradFill rotWithShape="1">
          <a:gsLst>
            <a:gs pos="0">
              <a:schemeClr val="accent6">
                <a:tint val="94000"/>
                <a:satMod val="103000"/>
                <a:lumMod val="102000"/>
              </a:schemeClr>
            </a:gs>
            <a:gs pos="50000">
              <a:schemeClr val="accent6">
                <a:shade val="100000"/>
                <a:satMod val="110000"/>
                <a:lumMod val="100000"/>
              </a:schemeClr>
            </a:gs>
            <a:gs pos="100000">
              <a:schemeClr val="accent6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สถานการณ์ไม่ดีนอกหมู่บ้าน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3337896" y="3069332"/>
        <a:ext cx="1885913" cy="756622"/>
      </dsp:txXfrm>
    </dsp:sp>
    <dsp:sp modelId="{8EDFCEAD-6C52-4C23-8143-51DD071576E7}">
      <dsp:nvSpPr>
        <dsp:cNvPr id="0" name=""/>
        <dsp:cNvSpPr/>
      </dsp:nvSpPr>
      <dsp:spPr>
        <a:xfrm rot="7884143">
          <a:off x="2408041" y="2955683"/>
          <a:ext cx="1938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3895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D9BF83-DB64-4B14-9133-85AB0FB40042}">
      <dsp:nvSpPr>
        <dsp:cNvPr id="0" name=""/>
        <dsp:cNvSpPr/>
      </dsp:nvSpPr>
      <dsp:spPr>
        <a:xfrm>
          <a:off x="1210682" y="3028402"/>
          <a:ext cx="1721094" cy="838486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สถานการณ์ดีนอกหมู่บ้าน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251614" y="3069334"/>
        <a:ext cx="1639230" cy="75662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7CE35-B374-4C53-9D7B-F0DEE08C5670}">
      <dsp:nvSpPr>
        <dsp:cNvPr id="0" name=""/>
        <dsp:cNvSpPr/>
      </dsp:nvSpPr>
      <dsp:spPr>
        <a:xfrm>
          <a:off x="2421533" y="1631491"/>
          <a:ext cx="1398558" cy="125147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ปลูกพืชทนแล้ง</a:t>
          </a:r>
          <a:endParaRPr lang="th-TH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2482625" y="1692583"/>
        <a:ext cx="1276374" cy="1129288"/>
      </dsp:txXfrm>
    </dsp:sp>
    <dsp:sp modelId="{586AB8AB-CD4A-49BB-BA9D-D575321E84E4}">
      <dsp:nvSpPr>
        <dsp:cNvPr id="0" name=""/>
        <dsp:cNvSpPr/>
      </dsp:nvSpPr>
      <dsp:spPr>
        <a:xfrm rot="16199967">
          <a:off x="2945341" y="1456028"/>
          <a:ext cx="3509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0926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BB5D29D8-68AA-4502-8DA7-86B4F2C684CC}">
      <dsp:nvSpPr>
        <dsp:cNvPr id="0" name=""/>
        <dsp:cNvSpPr/>
      </dsp:nvSpPr>
      <dsp:spPr>
        <a:xfrm>
          <a:off x="1923968" y="442078"/>
          <a:ext cx="2393661" cy="838486"/>
        </a:xfrm>
        <a:prstGeom prst="roundRect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-5354661"/>
                <a:satOff val="957"/>
                <a:lumOff val="-20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มีปราชญ์ต้นแบบ</a:t>
          </a:r>
          <a:endParaRPr lang="th-TH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964900" y="483010"/>
        <a:ext cx="2311797" cy="756622"/>
      </dsp:txXfrm>
    </dsp:sp>
    <dsp:sp modelId="{D4CA5EBC-D088-4AFB-8ADD-7FBB8E290E8C}">
      <dsp:nvSpPr>
        <dsp:cNvPr id="0" name=""/>
        <dsp:cNvSpPr/>
      </dsp:nvSpPr>
      <dsp:spPr>
        <a:xfrm rot="2744424">
          <a:off x="3699909" y="2955682"/>
          <a:ext cx="2030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070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B49D0-8F45-4823-870D-D575AF0E5BDE}">
      <dsp:nvSpPr>
        <dsp:cNvPr id="0" name=""/>
        <dsp:cNvSpPr/>
      </dsp:nvSpPr>
      <dsp:spPr>
        <a:xfrm>
          <a:off x="3296964" y="3028400"/>
          <a:ext cx="1967777" cy="838486"/>
        </a:xfrm>
        <a:prstGeom prst="roundRect">
          <a:avLst/>
        </a:prstGeom>
        <a:gradFill rotWithShape="1">
          <a:gsLst>
            <a:gs pos="0">
              <a:schemeClr val="accent6">
                <a:tint val="94000"/>
                <a:satMod val="103000"/>
                <a:lumMod val="102000"/>
              </a:schemeClr>
            </a:gs>
            <a:gs pos="50000">
              <a:schemeClr val="accent6">
                <a:shade val="100000"/>
                <a:satMod val="110000"/>
                <a:lumMod val="100000"/>
              </a:schemeClr>
            </a:gs>
            <a:gs pos="100000">
              <a:schemeClr val="accent6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ตลาด ราคา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3337896" y="3069332"/>
        <a:ext cx="1885913" cy="756622"/>
      </dsp:txXfrm>
    </dsp:sp>
    <dsp:sp modelId="{8EDFCEAD-6C52-4C23-8143-51DD071576E7}">
      <dsp:nvSpPr>
        <dsp:cNvPr id="0" name=""/>
        <dsp:cNvSpPr/>
      </dsp:nvSpPr>
      <dsp:spPr>
        <a:xfrm rot="7884143">
          <a:off x="2408041" y="2955683"/>
          <a:ext cx="1938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3895" y="0"/>
              </a:lnTo>
            </a:path>
          </a:pathLst>
        </a:custGeom>
        <a:noFill/>
        <a:ln w="5715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D9BF83-DB64-4B14-9133-85AB0FB40042}">
      <dsp:nvSpPr>
        <dsp:cNvPr id="0" name=""/>
        <dsp:cNvSpPr/>
      </dsp:nvSpPr>
      <dsp:spPr>
        <a:xfrm>
          <a:off x="1210682" y="3028402"/>
          <a:ext cx="1721094" cy="838486"/>
        </a:xfrm>
        <a:prstGeom prst="roundRect">
          <a:avLst/>
        </a:prstGeom>
        <a:gradFill rotWithShape="1">
          <a:gsLst>
            <a:gs pos="0">
              <a:schemeClr val="accent3">
                <a:tint val="94000"/>
                <a:satMod val="103000"/>
                <a:lumMod val="102000"/>
              </a:schemeClr>
            </a:gs>
            <a:gs pos="50000">
              <a:schemeClr val="accent3">
                <a:shade val="100000"/>
                <a:satMod val="110000"/>
                <a:lumMod val="100000"/>
              </a:schemeClr>
            </a:gs>
            <a:gs pos="100000">
              <a:schemeClr val="accent3"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rPr>
            <a:t>นโยบายรัฐ ตลาด ราคา</a:t>
          </a:r>
          <a:endParaRPr lang="th-TH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itchFamily="34" charset="-34"/>
            <a:cs typeface="TH SarabunPSK" pitchFamily="34" charset="-34"/>
          </a:endParaRPr>
        </a:p>
      </dsp:txBody>
      <dsp:txXfrm>
        <a:off x="1251614" y="3069334"/>
        <a:ext cx="1639230" cy="7566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83BAE-AA7A-49B9-86E5-C0AAE66B9D94}" type="datetimeFigureOut">
              <a:rPr lang="th-TH" smtClean="0"/>
              <a:t>19/04/60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A0746-20E5-4D97-9DE0-A05D616AC9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154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0746-20E5-4D97-9DE0-A05D616AC90B}" type="slidenum">
              <a:rPr lang="th-TH" smtClean="0"/>
              <a:t>14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642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0746-20E5-4D97-9DE0-A05D616AC90B}" type="slidenum">
              <a:rPr lang="th-TH" smtClean="0"/>
              <a:t>22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642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8ABE3C1-DBE1-495D-B57B-2849774B866A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368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6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597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993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29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836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12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50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30578ACC-22D6-47C1-A373-4FD133E34F3C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5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36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15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1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9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69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02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579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2736" y="2733709"/>
            <a:ext cx="6545605" cy="1373070"/>
          </a:xfrm>
        </p:spPr>
        <p:txBody>
          <a:bodyPr/>
          <a:lstStyle/>
          <a:p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</a:t>
            </a:r>
            <a: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กระบวนการแผนพัฒนาหมู่บ้าน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6222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โดย ประหยัด พุดจีบ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โทร. 08-1976-3301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prayat.multi@gmail.com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6474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จัดหมวดหมู่ปัญหา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626821"/>
              </p:ext>
            </p:extLst>
          </p:nvPr>
        </p:nvGraphicFramePr>
        <p:xfrm>
          <a:off x="533400" y="2336800"/>
          <a:ext cx="8143009" cy="4178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966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2F4EEDC-3B87-43F6-9794-FA7A6EB36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2F4EEDC-3B87-43F6-9794-FA7A6EB36F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FCF18C-AD10-436B-8DC3-33239DAA22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E1FCF18C-AD10-436B-8DC3-33239DAA22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D69CA3-A46E-4AE5-8E7D-C6B5D4249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72D69CA3-A46E-4AE5-8E7D-C6B5D42492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C4C478-6658-464B-AA10-75FACEF05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dgm id="{18C4C478-6658-464B-AA10-75FACEF056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C0347D6-1D8F-4F78-904C-A13A3786C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AC0347D6-1D8F-4F78-904C-A13A3786C0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B569D3-346F-4FF2-9BAA-09C78227F1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90B569D3-346F-4FF2-9BAA-09C78227F1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DE6BE9A-7CC1-415C-81EF-29B7B0EC2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graphicEl>
                                              <a:dgm id="{CDE6BE9A-7CC1-415C-81EF-29B7B0EC29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BDD40F-DDD0-40CF-A1C7-F65398EBB9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graphicEl>
                                              <a:dgm id="{2BBDD40F-DDD0-40CF-A1C7-F65398EBB9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จัดหมวดหมู่ปัญหา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303625"/>
              </p:ext>
            </p:extLst>
          </p:nvPr>
        </p:nvGraphicFramePr>
        <p:xfrm>
          <a:off x="4367645" y="2523836"/>
          <a:ext cx="439189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กลุ่ม 6"/>
          <p:cNvGrpSpPr/>
          <p:nvPr/>
        </p:nvGrpSpPr>
        <p:grpSpPr>
          <a:xfrm>
            <a:off x="319548" y="2343130"/>
            <a:ext cx="3867988" cy="879747"/>
            <a:chOff x="4625699" y="556"/>
            <a:chExt cx="4057594" cy="935919"/>
          </a:xfrm>
          <a:scene3d>
            <a:camera prst="orthographicFront"/>
            <a:lightRig rig="flat" dir="t"/>
          </a:scene3d>
        </p:grpSpPr>
        <p:sp>
          <p:nvSpPr>
            <p:cNvPr id="11" name="สี่เหลี่ยมผืนผ้า 10"/>
            <p:cNvSpPr/>
            <p:nvPr/>
          </p:nvSpPr>
          <p:spPr>
            <a:xfrm>
              <a:off x="4625699" y="556"/>
              <a:ext cx="4057594" cy="935919"/>
            </a:xfrm>
            <a:prstGeom prst="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4">
                <a:hueOff val="5121079"/>
                <a:satOff val="46439"/>
                <a:lumOff val="18039"/>
                <a:alphaOff val="0"/>
              </a:schemeClr>
            </a:lnRef>
            <a:fillRef idx="3">
              <a:schemeClr val="accent4">
                <a:hueOff val="5121079"/>
                <a:satOff val="46439"/>
                <a:lumOff val="18039"/>
                <a:alphaOff val="0"/>
              </a:schemeClr>
            </a:fillRef>
            <a:effectRef idx="2">
              <a:schemeClr val="accent4">
                <a:hueOff val="5121079"/>
                <a:satOff val="46439"/>
                <a:lumOff val="1803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สี่เหลี่ยมผืนผ้า 11"/>
            <p:cNvSpPr/>
            <p:nvPr/>
          </p:nvSpPr>
          <p:spPr>
            <a:xfrm>
              <a:off x="4625699" y="556"/>
              <a:ext cx="4057594" cy="93591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2928" tIns="178816" rIns="312928" bIns="178816" numCol="1" spcCol="1270" anchor="ctr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สิ่งไม่ดี</a:t>
              </a:r>
              <a:endParaRPr lang="th-TH" sz="4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8" name="กลุ่ม 7"/>
          <p:cNvGrpSpPr/>
          <p:nvPr/>
        </p:nvGrpSpPr>
        <p:grpSpPr>
          <a:xfrm>
            <a:off x="319548" y="3279050"/>
            <a:ext cx="3867988" cy="3173706"/>
            <a:chOff x="4625699" y="936475"/>
            <a:chExt cx="4057594" cy="3376349"/>
          </a:xfrm>
          <a:scene3d>
            <a:camera prst="orthographicFront"/>
            <a:lightRig rig="flat" dir="t"/>
          </a:scene3d>
        </p:grpSpPr>
        <p:sp>
          <p:nvSpPr>
            <p:cNvPr id="9" name="สี่เหลี่ยมผืนผ้า 8"/>
            <p:cNvSpPr/>
            <p:nvPr/>
          </p:nvSpPr>
          <p:spPr>
            <a:xfrm>
              <a:off x="4625699" y="936475"/>
              <a:ext cx="4057594" cy="3376349"/>
            </a:xfrm>
            <a:prstGeom prst="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4">
                <a:tint val="40000"/>
                <a:alpha val="90000"/>
                <a:hueOff val="4607407"/>
                <a:satOff val="54855"/>
                <a:lumOff val="5097"/>
                <a:alphaOff val="0"/>
              </a:schemeClr>
            </a:lnRef>
            <a:fillRef idx="1">
              <a:schemeClr val="accent4">
                <a:tint val="40000"/>
                <a:alpha val="90000"/>
                <a:hueOff val="4607407"/>
                <a:satOff val="54855"/>
                <a:lumOff val="5097"/>
                <a:alphaOff val="0"/>
              </a:schemeClr>
            </a:fillRef>
            <a:effectRef idx="2">
              <a:schemeClr val="accent4">
                <a:tint val="40000"/>
                <a:alpha val="90000"/>
                <a:hueOff val="4607407"/>
                <a:satOff val="54855"/>
                <a:lumOff val="509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สี่เหลี่ยมผืนผ้า 9"/>
            <p:cNvSpPr/>
            <p:nvPr/>
          </p:nvSpPr>
          <p:spPr>
            <a:xfrm>
              <a:off x="4625699" y="936475"/>
              <a:ext cx="4057594" cy="337634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28016" rIns="170688" bIns="192024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ขาดทุนจากทำนา 3,000 บาท/ไร่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ไม่มีระบบชลประทานเพื่อการเกษตร พึ่งน้ำฝน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คนติดสุราเรื้อรัง ๑๐ คน ก่อความวุ่นวาย ว่างงาน ภาระของหมู่บ้าน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h-TH" sz="2400" b="1" kern="1200" dirty="0" smtClean="0">
                  <a:effectLst/>
                  <a:latin typeface="TH SarabunPSK" panose="020B0500040200020003" pitchFamily="34" charset="-34"/>
                  <a:cs typeface="TH SarabunPSK" panose="020B0500040200020003" pitchFamily="34" charset="-34"/>
                </a:rPr>
                <a:t>คนสูบบุหรี่ ๔๐ คน เด็กเลียนแบบ คนในครอบครัวเป็นหอบหืด</a:t>
              </a: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th-TH" sz="2400" b="1" kern="12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5" name="ลูกศรขวา 4"/>
          <p:cNvSpPr/>
          <p:nvPr/>
        </p:nvSpPr>
        <p:spPr>
          <a:xfrm>
            <a:off x="4367645" y="4135582"/>
            <a:ext cx="671946" cy="73775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393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AA8DC6-B265-43FE-A72E-02F27E2E37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FAA8DC6-B265-43FE-A72E-02F27E2E37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DB0BB3-BB88-4522-8A58-D9A517824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EDB0BB3-BB88-4522-8A58-D9A5178243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2BDF5E-0568-4E78-81CE-274531C0C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32BDF5E-0568-4E78-81CE-274531C0C5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A1F5EF-ABB9-40B1-9725-EDEC52018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9A1F5EF-ABB9-40B1-9725-EDEC520183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78352C-9DBF-4A7A-9D77-593B49901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6378352C-9DBF-4A7A-9D77-593B49901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472836"/>
              </p:ext>
            </p:extLst>
          </p:nvPr>
        </p:nvGraphicFramePr>
        <p:xfrm>
          <a:off x="207818" y="2275610"/>
          <a:ext cx="8634846" cy="4364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กล่องข้อความ 3"/>
          <p:cNvSpPr txBox="1"/>
          <p:nvPr/>
        </p:nvSpPr>
        <p:spPr>
          <a:xfrm>
            <a:off x="2005445" y="3990109"/>
            <a:ext cx="1470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939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0BE0CC-8FFF-4FAA-AA35-479303C9FD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920BE0CC-8FFF-4FAA-AA35-479303C9FD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0C104B-53DB-4CFA-BDD4-8FF47576C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8F0C104B-53DB-4CFA-BDD4-8FF47576CB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5F8EEE-7480-4C5C-842A-EC2057AED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B95F8EEE-7480-4C5C-842A-EC2057AED8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AFD34E-EE72-4DCB-9182-C13A7EFB82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99AFD34E-EE72-4DCB-9182-C13A7EFB82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ACE9B3-ACC5-4D42-B3DF-3B27E716BF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8ACE9B3-ACC5-4D42-B3DF-3B27E716BF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D11534-A8EB-4492-AF99-4C1EC8B40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C1D11534-A8EB-4492-AF99-4C1EC8B403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EA3498-E7D5-43DD-B417-84E59AF6EA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22EA3498-E7D5-43DD-B417-84E59AF6EA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72EE14-98B8-4ACD-B115-6319D482B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D672EE14-98B8-4ACD-B115-6319D482B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127CDB-3E3B-4044-95BC-504457646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graphicEl>
                                              <a:dgm id="{C9127CDB-3E3B-4044-95BC-5044576461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607884-E24F-4025-A437-C7CE95F4D6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graphicEl>
                                              <a:dgm id="{94607884-E24F-4025-A437-C7CE95F4D6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855288"/>
              </p:ext>
            </p:extLst>
          </p:nvPr>
        </p:nvGraphicFramePr>
        <p:xfrm>
          <a:off x="290942" y="2336800"/>
          <a:ext cx="8634848" cy="42406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7240"/>
                <a:gridCol w="1880754"/>
                <a:gridCol w="2015837"/>
                <a:gridCol w="2951017"/>
              </a:tblGrid>
              <a:tr h="499918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ปัญหา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สาเหตุ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แนวทางแก้ไข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40727">
                <a:tc>
                  <a:txBody>
                    <a:bodyPr/>
                    <a:lstStyle/>
                    <a:p>
                      <a:endParaRPr lang="th-TH" sz="2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กล่องข้อความ 6"/>
          <p:cNvSpPr txBox="1"/>
          <p:nvPr/>
        </p:nvSpPr>
        <p:spPr>
          <a:xfrm>
            <a:off x="322116" y="2815935"/>
            <a:ext cx="17248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ขายทุนจากการทำนา 3,000 บาท/ไร่</a:t>
            </a:r>
            <a:endParaRPr lang="th-TH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2078184" y="2815934"/>
            <a:ext cx="172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-ฝนแล้ง, น้ำท่วม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2078183" y="4339194"/>
            <a:ext cx="1901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-ต้นทุนสูง (ปุ๋ย, ไถ, เก็บเกี่ยว)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2078183" y="5458320"/>
            <a:ext cx="172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-ขายได้ราคาต่ำ</a:t>
            </a:r>
            <a:endParaRPr lang="th-TH" sz="2400" b="1" dirty="0">
              <a:solidFill>
                <a:schemeClr val="accent3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3979905" y="2815934"/>
            <a:ext cx="1932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-ผลผลิตเสียหาย </a:t>
            </a:r>
          </a:p>
          <a:p>
            <a:r>
              <a:rPr lang="th-TH" sz="24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ปริมาณต่อไร่ลดลง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-ความเครียด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3979905" y="4339193"/>
            <a:ext cx="2036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-เงินลงทุนสูง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-กู้ยืมเงินใน-นอกระบบ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3979905" y="5458318"/>
            <a:ext cx="17248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-รายได้น้อย</a:t>
            </a:r>
          </a:p>
          <a:p>
            <a:r>
              <a:rPr lang="th-TH" sz="2400" b="1" dirty="0" smtClean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-ความเครียด</a:t>
            </a:r>
            <a:endParaRPr lang="th-TH" sz="2400" b="1" dirty="0">
              <a:solidFill>
                <a:schemeClr val="accent3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6016336" y="2815933"/>
            <a:ext cx="2909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-ทำเกษตรทฤษฎีใหม่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-ทำแก้มลิงเก็บน้ำ, ขุดบ่อในนา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-เจาะน้ำบาดาล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-เปลี่ยนชนิดพืชหรือเลี้ยงสัตว์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6016336" y="4339192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-ทำปุ๋ยชีวภาพใช้เอง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-รวมกลุ่มบริการรถไถ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-รวมกลุ่มลงแขก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6016336" y="5475014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-แปรรูปก่อนขาย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-ขายตรงให้ผู้บริโภค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-รวมกลุ่มรับซื้อรอขาย</a:t>
            </a:r>
          </a:p>
        </p:txBody>
      </p:sp>
    </p:spTree>
    <p:extLst>
      <p:ext uri="{BB962C8B-B14F-4D97-AF65-F5344CB8AC3E}">
        <p14:creationId xmlns:p14="http://schemas.microsoft.com/office/powerpoint/2010/main" val="352096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build="p"/>
      <p:bldP spid="12" grpId="0" build="p"/>
      <p:bldP spid="13" grpId="0" build="p"/>
      <p:bldP spid="14" grpId="0" build="p"/>
      <p:bldP spid="15" grpId="0" build="p"/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การกำหนดอนาคตของหมู่บ้าน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ความฝันในอีก ๔ ปี พร้อมเส้นทางไป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๓</a:t>
            </a:r>
            <a:endParaRPr lang="th-TH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498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512968"/>
              </p:ext>
            </p:extLst>
          </p:nvPr>
        </p:nvGraphicFramePr>
        <p:xfrm>
          <a:off x="531639" y="2119746"/>
          <a:ext cx="8165552" cy="461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3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A47A3F2-072D-4967-B58B-A9D3AF101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A47A3F2-072D-4967-B58B-A9D3AF101D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423ACB4-9786-4098-9D51-3B19DB5E7B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6423ACB4-9786-4098-9D51-3B19DB5E7B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F1FE4B-3EB7-4DFF-8337-83162CACE0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ADF1FE4B-3EB7-4DFF-8337-83162CACE0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1A643F5-A5DD-45C5-A50D-C1E66AD28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dgm id="{01A643F5-A5DD-45C5-A50D-C1E66AD282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C159DB3-E057-4991-95D2-685FF82619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BC159DB3-E057-4991-95D2-685FF82619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FF523BC-AAC6-4E5C-BC8F-A93709603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graphicEl>
                                              <a:dgm id="{5FF523BC-AAC6-4E5C-BC8F-A93709603B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7A9ADD-BB27-400F-A482-30B194BE79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CA7A9ADD-BB27-400F-A482-30B194BE79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2C7AE7-828A-4098-9D20-A814159CA8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graphicEl>
                                              <a:dgm id="{AD2C7AE7-828A-4098-9D20-A814159CA8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F59585-7D88-473A-A8E5-2609DF5976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graphicEl>
                                              <a:dgm id="{F5F59585-7D88-473A-A8E5-2609DF5976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9246BD1-33FD-4A28-ABEA-BF34DDE162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69246BD1-33FD-4A28-ABEA-BF34DDE162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96F06AA-88AE-4564-B886-BC26D75F0A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896F06AA-88AE-4564-B886-BC26D75F0A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AtOnc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2147657" y="2109470"/>
            <a:ext cx="4575261" cy="4575261"/>
            <a:chOff x="0" y="0"/>
            <a:chExt cx="3228229" cy="3228229"/>
          </a:xfrm>
        </p:grpSpPr>
        <p:sp>
          <p:nvSpPr>
            <p:cNvPr id="7" name="วงรี 6"/>
            <p:cNvSpPr/>
            <p:nvPr/>
          </p:nvSpPr>
          <p:spPr>
            <a:xfrm>
              <a:off x="0" y="0"/>
              <a:ext cx="3228229" cy="322822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>
                  <a:effectLst/>
                  <a:latin typeface="TH SarabunPSK" panose="020B0500040200020003" pitchFamily="34" charset="-34"/>
                  <a:ea typeface="Calibri" panose="020F0502020204030204" pitchFamily="34" charset="0"/>
                  <a:cs typeface="TH SarabunPSK" panose="020B0500040200020003" pitchFamily="34" charset="-34"/>
                </a:rPr>
                <a:t> </a:t>
              </a:r>
            </a:p>
          </p:txBody>
        </p:sp>
        <p:sp>
          <p:nvSpPr>
            <p:cNvPr id="8" name="Text Box 10"/>
            <p:cNvSpPr txBox="1"/>
            <p:nvPr/>
          </p:nvSpPr>
          <p:spPr>
            <a:xfrm>
              <a:off x="1009650" y="66675"/>
              <a:ext cx="1216550" cy="3657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th-TH" sz="2800" b="1" dirty="0">
                  <a:latin typeface="TH SarabunPSK" panose="020B0500040200020003" pitchFamily="34" charset="-34"/>
                  <a:ea typeface="Calibri" panose="020F0502020204030204" pitchFamily="34" charset="0"/>
                  <a:cs typeface="TH SarabunPSK" panose="020B0500040200020003" pitchFamily="34" charset="-34"/>
                </a:rPr>
                <a:t>เส้นทางสู่ฝัน ๑</a:t>
              </a:r>
              <a:endParaRPr lang="en-US" sz="2400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9" name="ไดอะแกรม 8"/>
          <p:cNvGraphicFramePr/>
          <p:nvPr>
            <p:extLst>
              <p:ext uri="{D42A27DB-BD31-4B8C-83A1-F6EECF244321}">
                <p14:modId xmlns:p14="http://schemas.microsoft.com/office/powerpoint/2010/main" val="158260738"/>
              </p:ext>
            </p:extLst>
          </p:nvPr>
        </p:nvGraphicFramePr>
        <p:xfrm>
          <a:off x="852241" y="2483354"/>
          <a:ext cx="6369441" cy="3715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81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23E4E24-9A52-44CE-ADC0-6C2297A53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F23E4E24-9A52-44CE-ADC0-6C2297A532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6EA8627-B41F-4B33-ADB9-A43FC88322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06EA8627-B41F-4B33-ADB9-A43FC88322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2A39455-7097-4CA5-8D5D-FB63385E7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E2A39455-7097-4CA5-8D5D-FB63385E7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B06775B-D80D-46BE-89F1-8D13D4FD0B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AB06775B-D80D-46BE-89F1-8D13D4FD0B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6CE36D-C8C3-417A-9E75-0F7083B37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816CE36D-C8C3-417A-9E75-0F7083B379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6E60320-2B00-4601-B142-301ADDCBF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graphicEl>
                                              <a:dgm id="{56E60320-2B00-4601-B142-301ADDCBF6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237" y="2324100"/>
            <a:ext cx="83647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ศูนย์การเรียนรู้ที่หลากหลาย</a:t>
            </a: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สังคมพึ่งพาตนเองได้ในทุกด้าน</a:t>
            </a:r>
          </a:p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มีสวัสดิการของคนทุกวัย </a:t>
            </a:r>
            <a:r>
              <a:rPr lang="th-TH" sz="3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ภายใต้การจัดการชุมชนอย่างเป็นระบบ</a:t>
            </a:r>
            <a:endParaRPr lang="th-TH" sz="3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2757" y="3987800"/>
            <a:ext cx="65277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ส่งเสริมการเรียนรู้ตลอดชีวิต</a:t>
            </a:r>
          </a:p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ส่งเสริมอาชีพตามแนวปรัชญาเศรษฐกิจพอเพียง</a:t>
            </a:r>
          </a:p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พัฒนาคุณภาพชีวิต</a:t>
            </a:r>
          </a:p>
          <a:p>
            <a:pPr marL="342900" indent="-342900">
              <a:buAutoNum type="thaiNumPeriod"/>
            </a:pP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พัฒนาการบริหารจัดการชุมชน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180854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ไดอะแกรม 5"/>
          <p:cNvGraphicFramePr/>
          <p:nvPr>
            <p:extLst>
              <p:ext uri="{D42A27DB-BD31-4B8C-83A1-F6EECF244321}">
                <p14:modId xmlns:p14="http://schemas.microsoft.com/office/powerpoint/2010/main" val="2707074364"/>
              </p:ext>
            </p:extLst>
          </p:nvPr>
        </p:nvGraphicFramePr>
        <p:xfrm>
          <a:off x="342900" y="2222500"/>
          <a:ext cx="854710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79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312388-4FE2-4570-AB0C-9428298827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AA312388-4FE2-4570-AB0C-9428298827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B9D97DE-6267-4612-B8D3-8F9AD4D82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BB9D97DE-6267-4612-B8D3-8F9AD4D821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การกำหนดอนาคตหมู่บ้าน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3236" y="2146300"/>
            <a:ext cx="73068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สังคมอุดมปัญญา</a:t>
            </a: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พัฒนาคุณภาพชีวิต</a:t>
            </a:r>
          </a:p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จิตใจดีงามและเข้มแข็ง </a:t>
            </a:r>
            <a:r>
              <a:rPr lang="th-TH" sz="3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ต้นแบบแห่งหมู่บ้านจัดการตนเอง</a:t>
            </a:r>
            <a:endParaRPr lang="th-TH" sz="3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5545" y="3428960"/>
            <a:ext cx="61221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พัฒนาคนและภูมิปัญญา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พัฒนาเศรษฐกิจตามแนวปรัชญาเศรษฐกิจพอเพียง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ส่งเสริมวัฒนธรรมประเพณีอันดีงาม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รักษาทรัพยากรธรรมชาติและสิ่งแวดล้อม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พัฒนาโครงสร้างพื้นฐานและบริการ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พัฒนาการบริหารจัดการชุมชน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38987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การวิเคราะห์ข้อมูลของหมู่บ้าน/ชุมชน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สิ่งดี – สิ่งไม่ดี ในหมู่บ้าน</a:t>
            </a:r>
          </a:p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สถานการณ์ดี – สถานการณ์ไม่ดี นอกหมู่บ้าน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๑</a:t>
            </a:r>
            <a:endParaRPr lang="th-TH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9014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จัดกลุ่มแนวทางแก้ไขปัญหา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29698"/>
              </p:ext>
            </p:extLst>
          </p:nvPr>
        </p:nvGraphicFramePr>
        <p:xfrm>
          <a:off x="317500" y="2336800"/>
          <a:ext cx="8597900" cy="435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7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E98625-6B53-47CC-AE77-CF4930369A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6E98625-6B53-47CC-AE77-CF4930369A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015800-F799-4B01-99BC-34CCC2796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D015800-F799-4B01-99BC-34CCC2796A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D225F8-8729-45B7-8148-C45AA1CA6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AD225F8-8729-45B7-8148-C45AA1CA60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BA4785-D58A-4825-BA2F-817005CC0C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BBA4785-D58A-4825-BA2F-817005CC0C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F2B7B2-D05F-4CA0-B283-CC73A77D6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DFF2B7B2-D05F-4CA0-B283-CC73A77D6A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27D8F9-F160-403C-B387-56CD7D009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EA27D8F9-F160-403C-B387-56CD7D0095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21531B-7237-44A1-8FD2-E2AA6B932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CF21531B-7237-44A1-8FD2-E2AA6B9323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85F490-86CE-4D95-88B1-D2BF6D262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E885F490-86CE-4D95-88B1-D2BF6D262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44C2F4-D7FB-42D4-8BFC-A5A288B80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0D44C2F4-D7FB-42D4-8BFC-A5A288B80D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5B6C3F-0EB6-49E1-AFD8-57642BC64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8A5B6C3F-0EB6-49E1-AFD8-57642BC64B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/>
          </p:nvPr>
        </p:nvGraphicFramePr>
        <p:xfrm>
          <a:off x="290942" y="2336800"/>
          <a:ext cx="8634848" cy="42406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7240"/>
                <a:gridCol w="1880754"/>
                <a:gridCol w="2015837"/>
                <a:gridCol w="2951017"/>
              </a:tblGrid>
              <a:tr h="499918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ปัญหา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สาเหตุ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แนวทางแก้ไข</a:t>
                      </a:r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40727">
                <a:tc>
                  <a:txBody>
                    <a:bodyPr/>
                    <a:lstStyle/>
                    <a:p>
                      <a:endParaRPr lang="th-TH" sz="2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กลุ่ม 3"/>
          <p:cNvGrpSpPr/>
          <p:nvPr/>
        </p:nvGrpSpPr>
        <p:grpSpPr>
          <a:xfrm>
            <a:off x="322116" y="2815934"/>
            <a:ext cx="5694220" cy="3473381"/>
            <a:chOff x="322116" y="2815934"/>
            <a:chExt cx="5694220" cy="3473381"/>
          </a:xfrm>
        </p:grpSpPr>
        <p:sp>
          <p:nvSpPr>
            <p:cNvPr id="7" name="กล่องข้อความ 6"/>
            <p:cNvSpPr txBox="1"/>
            <p:nvPr/>
          </p:nvSpPr>
          <p:spPr>
            <a:xfrm>
              <a:off x="322116" y="2815935"/>
              <a:ext cx="172489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8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ขายทุนจากการทำนา 3,000 บาท/ไร่</a:t>
              </a:r>
              <a:endParaRPr lang="th-TH" sz="28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8" name="กล่องข้อความ 7"/>
            <p:cNvSpPr txBox="1"/>
            <p:nvPr/>
          </p:nvSpPr>
          <p:spPr>
            <a:xfrm>
              <a:off x="2078184" y="2815934"/>
              <a:ext cx="1724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-ฝนแล้ง, น้ำท่วม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9" name="กล่องข้อความ 8"/>
            <p:cNvSpPr txBox="1"/>
            <p:nvPr/>
          </p:nvSpPr>
          <p:spPr>
            <a:xfrm>
              <a:off x="2078183" y="4339194"/>
              <a:ext cx="19017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-ต้นทุนสูง (ปุ๋ย, ไถ, เก็บเกี่ยว)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0" name="กล่องข้อความ 9"/>
            <p:cNvSpPr txBox="1"/>
            <p:nvPr/>
          </p:nvSpPr>
          <p:spPr>
            <a:xfrm>
              <a:off x="2078183" y="5458320"/>
              <a:ext cx="1724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-ขายได้ราคาต่ำ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" name="กล่องข้อความ 10"/>
            <p:cNvSpPr txBox="1"/>
            <p:nvPr/>
          </p:nvSpPr>
          <p:spPr>
            <a:xfrm>
              <a:off x="3979905" y="2815934"/>
              <a:ext cx="19325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-ผลผลิตเสียหาย </a:t>
              </a:r>
            </a:p>
            <a:p>
              <a:r>
                <a:rPr lang="th-TH" sz="2400" b="1" dirty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</a:t>
              </a:r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ปริมาณต่อไร่ลดลง</a:t>
              </a:r>
            </a:p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-ความเครียด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2" name="กล่องข้อความ 11"/>
            <p:cNvSpPr txBox="1"/>
            <p:nvPr/>
          </p:nvSpPr>
          <p:spPr>
            <a:xfrm>
              <a:off x="3979905" y="4339193"/>
              <a:ext cx="20364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-เงินลงทุนสูง</a:t>
              </a:r>
            </a:p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-กู้ยืมเงินใน-นอกระบบ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3" name="กล่องข้อความ 12"/>
            <p:cNvSpPr txBox="1"/>
            <p:nvPr/>
          </p:nvSpPr>
          <p:spPr>
            <a:xfrm>
              <a:off x="3979905" y="5458318"/>
              <a:ext cx="17248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-รายได้น้อย</a:t>
              </a:r>
            </a:p>
            <a:p>
              <a:r>
                <a:rPr lang="th-TH" sz="2400" b="1" dirty="0" smtClean="0">
                  <a:solidFill>
                    <a:schemeClr val="tx1">
                      <a:lumMod val="50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-ความเครียด</a:t>
              </a:r>
              <a:endParaRPr lang="th-TH" sz="2400" b="1" dirty="0">
                <a:solidFill>
                  <a:schemeClr val="tx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4" name="กล่องข้อความ 13"/>
          <p:cNvSpPr txBox="1"/>
          <p:nvPr/>
        </p:nvSpPr>
        <p:spPr>
          <a:xfrm>
            <a:off x="6016336" y="2815933"/>
            <a:ext cx="2909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-ทำเกษตรทฤษฎีใหม่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-ทำแก้มลิงเก็บน้ำ, ขุดบ่อในนา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-เจาะน้ำบาดาล</a:t>
            </a:r>
          </a:p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-เปลี่ยนชนิดพืชหรือเลี้ยงสัตว์</a:t>
            </a:r>
            <a:endParaRPr lang="th-TH" sz="24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6016336" y="4339192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-ทำปุ๋ยชีวภาพใช้เอง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-รวมกลุ่มบริการรถไถ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-รวมกลุ่มลงแขก</a:t>
            </a:r>
            <a:endParaRPr lang="th-TH" sz="2400" b="1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6016336" y="5475014"/>
            <a:ext cx="2909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-แปรรูปก่อนขาย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-ขายตรงให้ผู้บริโภค</a:t>
            </a:r>
          </a:p>
          <a:p>
            <a:r>
              <a:rPr lang="th-TH" sz="2400" b="1" dirty="0">
                <a:solidFill>
                  <a:schemeClr val="accent3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-รวมกลุ่มรับซื้อรอขาย</a:t>
            </a:r>
          </a:p>
        </p:txBody>
      </p:sp>
      <p:sp>
        <p:nvSpPr>
          <p:cNvPr id="19" name="ชื่อเรื่อง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จัดกลุ่มแนวทางแก้ไขปัญหา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26" name="กลุ่ม 25"/>
          <p:cNvGrpSpPr/>
          <p:nvPr/>
        </p:nvGrpSpPr>
        <p:grpSpPr>
          <a:xfrm>
            <a:off x="2908794" y="3442617"/>
            <a:ext cx="3034806" cy="1077218"/>
            <a:chOff x="2908794" y="3442617"/>
            <a:chExt cx="3034806" cy="1077218"/>
          </a:xfrm>
        </p:grpSpPr>
        <p:sp>
          <p:nvSpPr>
            <p:cNvPr id="22" name="รูปแบบอิสระ 21"/>
            <p:cNvSpPr/>
            <p:nvPr/>
          </p:nvSpPr>
          <p:spPr>
            <a:xfrm>
              <a:off x="4852555" y="3771900"/>
              <a:ext cx="1080654" cy="394855"/>
            </a:xfrm>
            <a:custGeom>
              <a:avLst/>
              <a:gdLst>
                <a:gd name="connsiteX0" fmla="*/ 1080654 w 1080654"/>
                <a:gd name="connsiteY0" fmla="*/ 394855 h 394855"/>
                <a:gd name="connsiteX1" fmla="*/ 374072 w 1080654"/>
                <a:gd name="connsiteY1" fmla="*/ 0 h 394855"/>
                <a:gd name="connsiteX2" fmla="*/ 0 w 1080654"/>
                <a:gd name="connsiteY2" fmla="*/ 20782 h 394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0654" h="394855">
                  <a:moveTo>
                    <a:pt x="1080654" y="394855"/>
                  </a:moveTo>
                  <a:lnTo>
                    <a:pt x="374072" y="0"/>
                  </a:lnTo>
                  <a:lnTo>
                    <a:pt x="0" y="20782"/>
                  </a:lnTo>
                </a:path>
              </a:pathLst>
            </a:custGeom>
            <a:noFill/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3" name="รูปแบบอิสระ 22"/>
            <p:cNvSpPr/>
            <p:nvPr/>
          </p:nvSpPr>
          <p:spPr>
            <a:xfrm>
              <a:off x="4717473" y="4208318"/>
              <a:ext cx="1226127" cy="62346"/>
            </a:xfrm>
            <a:custGeom>
              <a:avLst/>
              <a:gdLst>
                <a:gd name="connsiteX0" fmla="*/ 1226127 w 1226127"/>
                <a:gd name="connsiteY0" fmla="*/ 0 h 62346"/>
                <a:gd name="connsiteX1" fmla="*/ 519545 w 1226127"/>
                <a:gd name="connsiteY1" fmla="*/ 62346 h 62346"/>
                <a:gd name="connsiteX2" fmla="*/ 0 w 1226127"/>
                <a:gd name="connsiteY2" fmla="*/ 51955 h 62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6127" h="62346">
                  <a:moveTo>
                    <a:pt x="1226127" y="0"/>
                  </a:moveTo>
                  <a:lnTo>
                    <a:pt x="519545" y="62346"/>
                  </a:lnTo>
                  <a:lnTo>
                    <a:pt x="0" y="51955"/>
                  </a:lnTo>
                </a:path>
              </a:pathLst>
            </a:custGeom>
            <a:noFill/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4" name="กล่องข้อความ 23"/>
            <p:cNvSpPr txBox="1"/>
            <p:nvPr/>
          </p:nvSpPr>
          <p:spPr>
            <a:xfrm>
              <a:off x="2908794" y="3442617"/>
              <a:ext cx="187102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3200" b="1" dirty="0" smtClean="0">
                  <a:solidFill>
                    <a:srgbClr val="00B0F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ปลูกพืชทนแล้ง</a:t>
              </a:r>
            </a:p>
            <a:p>
              <a:r>
                <a:rPr lang="th-TH" sz="3200" b="1" dirty="0" smtClean="0">
                  <a:solidFill>
                    <a:srgbClr val="00B0F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เลี้ยงโค-กระบือ</a:t>
              </a:r>
              <a:endParaRPr lang="th-TH" sz="3200" b="1" dirty="0">
                <a:solidFill>
                  <a:srgbClr val="00B0F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27" name="กลุ่ม 26"/>
          <p:cNvGrpSpPr/>
          <p:nvPr/>
        </p:nvGrpSpPr>
        <p:grpSpPr>
          <a:xfrm>
            <a:off x="1943105" y="4966855"/>
            <a:ext cx="4062840" cy="1517072"/>
            <a:chOff x="1943105" y="4966855"/>
            <a:chExt cx="4062840" cy="1517072"/>
          </a:xfrm>
        </p:grpSpPr>
        <p:sp>
          <p:nvSpPr>
            <p:cNvPr id="5" name="รูปแบบอิสระ 4"/>
            <p:cNvSpPr/>
            <p:nvPr/>
          </p:nvSpPr>
          <p:spPr>
            <a:xfrm>
              <a:off x="4810991" y="5496791"/>
              <a:ext cx="1194954" cy="987136"/>
            </a:xfrm>
            <a:custGeom>
              <a:avLst/>
              <a:gdLst>
                <a:gd name="connsiteX0" fmla="*/ 1194954 w 1194954"/>
                <a:gd name="connsiteY0" fmla="*/ 987136 h 987136"/>
                <a:gd name="connsiteX1" fmla="*/ 394854 w 1194954"/>
                <a:gd name="connsiteY1" fmla="*/ 0 h 987136"/>
                <a:gd name="connsiteX2" fmla="*/ 0 w 1194954"/>
                <a:gd name="connsiteY2" fmla="*/ 0 h 987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4954" h="987136">
                  <a:moveTo>
                    <a:pt x="1194954" y="987136"/>
                  </a:moveTo>
                  <a:lnTo>
                    <a:pt x="394854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0" name="รูปแบบอิสระ 19"/>
            <p:cNvSpPr/>
            <p:nvPr/>
          </p:nvSpPr>
          <p:spPr>
            <a:xfrm>
              <a:off x="4821382" y="5351318"/>
              <a:ext cx="1039091" cy="0"/>
            </a:xfrm>
            <a:custGeom>
              <a:avLst/>
              <a:gdLst>
                <a:gd name="connsiteX0" fmla="*/ 1039091 w 1039091"/>
                <a:gd name="connsiteY0" fmla="*/ 0 h 0"/>
                <a:gd name="connsiteX1" fmla="*/ 0 w 1039091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39091">
                  <a:moveTo>
                    <a:pt x="1039091" y="0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1" name="รูปแบบอิสระ 20"/>
            <p:cNvSpPr/>
            <p:nvPr/>
          </p:nvSpPr>
          <p:spPr>
            <a:xfrm>
              <a:off x="4821382" y="4966855"/>
              <a:ext cx="1070263" cy="301336"/>
            </a:xfrm>
            <a:custGeom>
              <a:avLst/>
              <a:gdLst>
                <a:gd name="connsiteX0" fmla="*/ 1070263 w 1070263"/>
                <a:gd name="connsiteY0" fmla="*/ 0 h 301336"/>
                <a:gd name="connsiteX1" fmla="*/ 415636 w 1070263"/>
                <a:gd name="connsiteY1" fmla="*/ 301336 h 301336"/>
                <a:gd name="connsiteX2" fmla="*/ 0 w 1070263"/>
                <a:gd name="connsiteY2" fmla="*/ 290945 h 301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0263" h="301336">
                  <a:moveTo>
                    <a:pt x="1070263" y="0"/>
                  </a:moveTo>
                  <a:lnTo>
                    <a:pt x="415636" y="301336"/>
                  </a:lnTo>
                  <a:lnTo>
                    <a:pt x="0" y="290945"/>
                  </a:lnTo>
                </a:path>
              </a:pathLst>
            </a:custGeom>
            <a:noFill/>
            <a:ln w="38100">
              <a:solidFill>
                <a:schemeClr val="accent6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5" name="กล่องข้อความ 24"/>
            <p:cNvSpPr txBox="1"/>
            <p:nvPr/>
          </p:nvSpPr>
          <p:spPr>
            <a:xfrm>
              <a:off x="1943105" y="5030984"/>
              <a:ext cx="30237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b="1" dirty="0" smtClean="0">
                  <a:solidFill>
                    <a:schemeClr val="accent6">
                      <a:lumMod val="75000"/>
                    </a:schemeClr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จัดตั้งกลุ่มเกษตรอินทรีย์</a:t>
              </a:r>
              <a:endParaRPr lang="th-TH" sz="32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554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การกำหนดแผนงาน/โครงการ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31639" y="4232173"/>
            <a:ext cx="6889150" cy="1012927"/>
          </a:xfrm>
        </p:spPr>
        <p:txBody>
          <a:bodyPr>
            <a:normAutofit fontScale="85000" lnSpcReduction="20000"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แผนงาน/โครงการในระยะ ๔ ปี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๔</a:t>
            </a:r>
          </a:p>
        </p:txBody>
      </p:sp>
    </p:spTree>
    <p:extLst>
      <p:ext uri="{BB962C8B-B14F-4D97-AF65-F5344CB8AC3E}">
        <p14:creationId xmlns:p14="http://schemas.microsoft.com/office/powerpoint/2010/main" val="271856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392136"/>
              </p:ext>
            </p:extLst>
          </p:nvPr>
        </p:nvGraphicFramePr>
        <p:xfrm>
          <a:off x="224118" y="2433916"/>
          <a:ext cx="6338047" cy="417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96035" y="2334156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3681" y="4800599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7153" y="4424078"/>
            <a:ext cx="997389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h-TH" sz="9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</a:t>
            </a:r>
            <a:endParaRPr lang="th-TH" sz="9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ลูกศรขวา 12"/>
          <p:cNvSpPr/>
          <p:nvPr/>
        </p:nvSpPr>
        <p:spPr>
          <a:xfrm>
            <a:off x="4789460" y="3657595"/>
            <a:ext cx="1210235" cy="766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6091519" y="2743202"/>
            <a:ext cx="2514600" cy="2581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แผนงาน</a:t>
            </a:r>
          </a:p>
          <a:p>
            <a:pPr algn="ctr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311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P spid="10" grpId="0"/>
      <p:bldP spid="11" grpId="0"/>
      <p:bldP spid="12" grpId="0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459979"/>
              </p:ext>
            </p:extLst>
          </p:nvPr>
        </p:nvGraphicFramePr>
        <p:xfrm>
          <a:off x="224118" y="2433916"/>
          <a:ext cx="6338047" cy="417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96035" y="2334156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3681" y="4800599"/>
            <a:ext cx="990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</a:t>
            </a:r>
            <a:endParaRPr lang="th-TH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7153" y="4424078"/>
            <a:ext cx="997389" cy="15696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h-TH" sz="9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</a:t>
            </a:r>
            <a:endParaRPr lang="th-TH" sz="9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ลูกศรขวา 12"/>
          <p:cNvSpPr/>
          <p:nvPr/>
        </p:nvSpPr>
        <p:spPr>
          <a:xfrm>
            <a:off x="4789460" y="3657595"/>
            <a:ext cx="1210235" cy="7664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6091519" y="2743202"/>
            <a:ext cx="2514600" cy="2581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ส่งเสริมการปลูก</a:t>
            </a:r>
            <a:r>
              <a:rPr lang="th-TH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อินทผาลัม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482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EC77CE35-B374-4C53-9D7B-F0DEE08C56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86AB8AB-CD4A-49BB-BA9D-D575321E84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BB5D29D8-68AA-4502-8DA7-86B4F2C68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D4CA5EBC-D088-4AFB-8ADD-7FBB8E290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A37B49D0-8F45-4823-870D-D575AF0E5B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8EDFCEAD-6C52-4C23-8143-51DD071576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4D9BF83-DB64-4B14-9133-85AB0FB400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P spid="10" grpId="0"/>
      <p:bldP spid="11" grpId="0"/>
      <p:bldP spid="12" grpId="0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567827"/>
              </p:ext>
            </p:extLst>
          </p:nvPr>
        </p:nvGraphicFramePr>
        <p:xfrm>
          <a:off x="116543" y="2168566"/>
          <a:ext cx="8892988" cy="3317834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246528"/>
                <a:gridCol w="1788458"/>
                <a:gridCol w="1362876"/>
                <a:gridCol w="1444984"/>
                <a:gridCol w="670966"/>
                <a:gridCol w="670966"/>
                <a:gridCol w="670966"/>
                <a:gridCol w="670966"/>
                <a:gridCol w="802328"/>
                <a:gridCol w="563950"/>
              </a:tblGrid>
              <a:tr h="3102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ที่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ชื่อโครงการ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วัตถุประสงค์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เป้าหมาย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(ผลผลิตโครงการ)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งบประมาณและที่มา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ผู้รับผิดชอบ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ประเภท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2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๒๕๖๑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๒๕๖๒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๒๕๖๓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ea typeface="+mn-ea"/>
                          <a:cs typeface="TH SarabunPSK" pitchFamily="34" charset="-34"/>
                        </a:rPr>
                        <a:t>ปี ๒๕๖๔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+mn-ea"/>
                        <a:cs typeface="TH SarabunPSK" pitchFamily="34" charset="-34"/>
                      </a:endParaRPr>
                    </a:p>
                  </a:txBody>
                  <a:tcPr marL="49894" marR="4989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45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๑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4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๒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4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๓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1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๔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13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r>
                        <a:rPr lang="th-TH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๕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9894" marR="49894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9" name="กลุ่ม 28"/>
          <p:cNvGrpSpPr/>
          <p:nvPr/>
        </p:nvGrpSpPr>
        <p:grpSpPr>
          <a:xfrm>
            <a:off x="5704458" y="5136776"/>
            <a:ext cx="3009236" cy="1508303"/>
            <a:chOff x="5704458" y="5136776"/>
            <a:chExt cx="3009236" cy="1508303"/>
          </a:xfrm>
        </p:grpSpPr>
        <p:sp>
          <p:nvSpPr>
            <p:cNvPr id="15" name="รูปแบบอิสระ 14"/>
            <p:cNvSpPr/>
            <p:nvPr/>
          </p:nvSpPr>
          <p:spPr>
            <a:xfrm>
              <a:off x="7947212" y="5136776"/>
              <a:ext cx="766482" cy="1290918"/>
            </a:xfrm>
            <a:custGeom>
              <a:avLst/>
              <a:gdLst>
                <a:gd name="connsiteX0" fmla="*/ 766482 w 766482"/>
                <a:gd name="connsiteY0" fmla="*/ 0 h 1290918"/>
                <a:gd name="connsiteX1" fmla="*/ 766482 w 766482"/>
                <a:gd name="connsiteY1" fmla="*/ 1290918 h 1290918"/>
                <a:gd name="connsiteX2" fmla="*/ 0 w 766482"/>
                <a:gd name="connsiteY2" fmla="*/ 1290918 h 129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6482" h="1290918">
                  <a:moveTo>
                    <a:pt x="766482" y="0"/>
                  </a:moveTo>
                  <a:lnTo>
                    <a:pt x="766482" y="1290918"/>
                  </a:lnTo>
                  <a:lnTo>
                    <a:pt x="0" y="1290918"/>
                  </a:lnTo>
                </a:path>
              </a:pathLst>
            </a:custGeom>
            <a:ln w="571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04458" y="6121859"/>
              <a:ext cx="2292615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r"/>
              <a:r>
                <a:rPr lang="th-TH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ทำเอง, ทำร่วม, ทำให้</a:t>
              </a:r>
              <a:endPara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28" name="กลุ่ม 27"/>
          <p:cNvGrpSpPr/>
          <p:nvPr/>
        </p:nvGrpSpPr>
        <p:grpSpPr>
          <a:xfrm>
            <a:off x="282389" y="5136776"/>
            <a:ext cx="7799293" cy="1118337"/>
            <a:chOff x="282389" y="5136776"/>
            <a:chExt cx="7799293" cy="1118337"/>
          </a:xfrm>
        </p:grpSpPr>
        <p:sp>
          <p:nvSpPr>
            <p:cNvPr id="16" name="รูปแบบอิสระ 15"/>
            <p:cNvSpPr/>
            <p:nvPr/>
          </p:nvSpPr>
          <p:spPr>
            <a:xfrm>
              <a:off x="6360459" y="5136776"/>
              <a:ext cx="1721223" cy="900953"/>
            </a:xfrm>
            <a:custGeom>
              <a:avLst/>
              <a:gdLst>
                <a:gd name="connsiteX0" fmla="*/ 766482 w 766482"/>
                <a:gd name="connsiteY0" fmla="*/ 0 h 1290918"/>
                <a:gd name="connsiteX1" fmla="*/ 766482 w 766482"/>
                <a:gd name="connsiteY1" fmla="*/ 1290918 h 1290918"/>
                <a:gd name="connsiteX2" fmla="*/ 0 w 766482"/>
                <a:gd name="connsiteY2" fmla="*/ 1290918 h 129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6482" h="1290918">
                  <a:moveTo>
                    <a:pt x="766482" y="0"/>
                  </a:moveTo>
                  <a:lnTo>
                    <a:pt x="766482" y="1290918"/>
                  </a:lnTo>
                  <a:lnTo>
                    <a:pt x="0" y="1290918"/>
                  </a:lnTo>
                </a:path>
              </a:pathLst>
            </a:custGeom>
            <a:ln w="5715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2389" y="5731893"/>
              <a:ext cx="61453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ผู้เสนอโครงการ, รับผิดชอบดำเนินงาน </a:t>
              </a:r>
              <a:r>
                <a:rPr lang="en-US" sz="2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=</a:t>
              </a:r>
              <a:r>
                <a:rPr lang="th-TH" sz="28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 คณะทำงานของ กม.</a:t>
              </a:r>
              <a:endPara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917448" y="2705871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06728" y="2705870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52187" y="2705870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37659" y="2705871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(หมู่บ้าน)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9236" y="2705871"/>
            <a:ext cx="1711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สงกรานต์สืบสานประเพณีไทย</a:t>
            </a:r>
            <a:endParaRPr lang="th-TH" sz="16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85094" y="2742327"/>
            <a:ext cx="541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ทำเอง</a:t>
            </a:r>
            <a:endParaRPr lang="th-TH" sz="1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49626" y="2716937"/>
            <a:ext cx="808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กลุ่มเยาวชน</a:t>
            </a:r>
            <a:endParaRPr lang="th-TH" sz="14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07013" y="2705871"/>
            <a:ext cx="1483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ขอขมากรรมผู้ใหญ่-ขอพร</a:t>
            </a:r>
          </a:p>
          <a:p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-เล่นน้ำสงกรานต์ในชุมชน</a:t>
            </a:r>
          </a:p>
          <a:p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-สรงน้ำพระประธานฯ</a:t>
            </a:r>
          </a:p>
          <a:p>
            <a:endParaRPr lang="th-TH" sz="12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69342" y="2716937"/>
            <a:ext cx="1483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กิจกรรม ๑ วัน </a:t>
            </a:r>
          </a:p>
          <a:p>
            <a:r>
              <a:rPr lang="en-US" sz="1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คนเข้าร่วม ๑๐๐ คน</a:t>
            </a:r>
          </a:p>
          <a:p>
            <a:endParaRPr lang="th-TH" sz="1200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TextBox 19"/>
          <p:cNvSpPr txBox="1"/>
          <p:nvPr/>
        </p:nvSpPr>
        <p:spPr>
          <a:xfrm>
            <a:off x="5592872" y="3273907"/>
            <a:ext cx="75373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๑๐,๐๐๐</a:t>
            </a:r>
          </a:p>
          <a:p>
            <a:pPr algn="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1600" b="1" dirty="0" err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อบต</a:t>
            </a:r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.)</a:t>
            </a:r>
            <a:endParaRPr lang="th-TH" sz="16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4" name="TextBox 22"/>
          <p:cNvSpPr txBox="1"/>
          <p:nvPr/>
        </p:nvSpPr>
        <p:spPr>
          <a:xfrm>
            <a:off x="385379" y="3273908"/>
            <a:ext cx="1725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ส่งเสริมการปลูก</a:t>
            </a:r>
          </a:p>
          <a:p>
            <a:r>
              <a:rPr lang="th-TH" b="1" dirty="0" err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อินทผาลัม</a:t>
            </a:r>
            <a:endParaRPr lang="th-TH" sz="16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" name="TextBox 23"/>
          <p:cNvSpPr txBox="1"/>
          <p:nvPr/>
        </p:nvSpPr>
        <p:spPr>
          <a:xfrm>
            <a:off x="8471238" y="3310364"/>
            <a:ext cx="5413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ทำร่วม</a:t>
            </a:r>
            <a:endParaRPr lang="th-TH" sz="12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6" name="TextBox 24"/>
          <p:cNvSpPr txBox="1"/>
          <p:nvPr/>
        </p:nvSpPr>
        <p:spPr>
          <a:xfrm>
            <a:off x="7635770" y="3284974"/>
            <a:ext cx="8085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กม.</a:t>
            </a:r>
            <a:endParaRPr lang="th-TH" sz="14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7" name="TextBox 25"/>
          <p:cNvSpPr txBox="1"/>
          <p:nvPr/>
        </p:nvSpPr>
        <p:spPr>
          <a:xfrm>
            <a:off x="2093157" y="3325863"/>
            <a:ext cx="148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-อบรมให้ความรู้</a:t>
            </a:r>
          </a:p>
          <a:p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-จัดตั้งกลุ่ม</a:t>
            </a:r>
            <a:endParaRPr lang="th-TH" sz="14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Box 26"/>
          <p:cNvSpPr txBox="1"/>
          <p:nvPr/>
        </p:nvSpPr>
        <p:spPr>
          <a:xfrm>
            <a:off x="3455486" y="3284974"/>
            <a:ext cx="148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อบรม 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๑ วัน 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50 คน</a:t>
            </a:r>
            <a:endParaRPr lang="th-TH" sz="14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เกษตรกรเข้าร่วม 5 </a:t>
            </a:r>
            <a:r>
              <a:rPr lang="th-TH" sz="1400" b="1" dirty="0" err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คร</a:t>
            </a:r>
            <a:r>
              <a:rPr lang="th-TH" sz="1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endParaRPr lang="th-TH" sz="14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2052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1" grpId="0"/>
      <p:bldP spid="34" grpId="0"/>
      <p:bldP spid="35" grpId="0"/>
      <p:bldP spid="36" grpId="0"/>
      <p:bldP spid="37" grpId="0"/>
      <p:bldP spid="3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การกำหนดแผนงานโครงการ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495653"/>
              </p:ext>
            </p:extLst>
          </p:nvPr>
        </p:nvGraphicFramePr>
        <p:xfrm>
          <a:off x="210671" y="2681138"/>
          <a:ext cx="8691282" cy="241792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823136"/>
                <a:gridCol w="794993"/>
                <a:gridCol w="1153637"/>
                <a:gridCol w="769292"/>
                <a:gridCol w="1155776"/>
                <a:gridCol w="753707"/>
                <a:gridCol w="1174309"/>
                <a:gridCol w="775514"/>
                <a:gridCol w="1290918"/>
              </a:tblGrid>
              <a:tr h="29937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ปี พ.ศ.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ทำเอง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ทำร่วม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ทำให้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9937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itchFamily="34" charset="-34"/>
                          <a:cs typeface="TH SarabunPSK" pitchFamily="34" charset="-34"/>
                        </a:rPr>
                        <a:t>งบประมาณ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๒๕๖๑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๒๕๖๒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๒๕๖๓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๒๕๖๔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08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  <a:endParaRPr lang="en-US" sz="2000" b="1" dirty="0">
                        <a:effectLst/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2013" marR="4201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965873" y="2101188"/>
            <a:ext cx="290656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ตารางสรุปแผนงานโครงการ</a:t>
            </a:r>
            <a:endPara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3812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2736" y="2733709"/>
            <a:ext cx="6545605" cy="1373070"/>
          </a:xfrm>
        </p:spPr>
        <p:txBody>
          <a:bodyPr/>
          <a:lstStyle/>
          <a:p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การขับเคลื่อนแผนพัฒนาหมู่บ้าน</a:t>
            </a:r>
            <a:b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สู่การ</a:t>
            </a:r>
            <a:r>
              <a:rPr lang="th-TH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นำไปใช้จริง</a:t>
            </a:r>
            <a:endParaRPr lang="th-TH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แผนฯ มีชีวิต</a:t>
            </a:r>
          </a:p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ผลักดันสู่แผนระดับต่างๆ และการปฏิบัติจริง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467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แผนฯ มีชีวิต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675" y="2151489"/>
            <a:ext cx="84621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สร้างการ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ยอมรับ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ทั้งหมู่บ้าน (ทำร่าง-แจก-รับรอง-ประกาศใช้)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กำหนด  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กติกา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ร่วมกัน ทำโครงการ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ในแผนฯ เท่านั้น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เมื่อมีงบประมาณ ทำโครงการ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ในแผนฯ เท่านั้น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จัดทำ 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แผนปฏิบัติการประจำปี 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และติดประกาศ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เข้าร่วม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เวที</a:t>
            </a:r>
            <a:r>
              <a:rPr lang="th-TH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บูรณา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แผนฯ ทุกระดับ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เสนอแผนฯ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ต่อหน่วยงาน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จัดทำ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แบบติดตามประเมินผล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แผนพัฒนาหมู่บ้าน สรุปรายงานประจำปี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เพิ่มเติม ปรับปรุง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ได้ตลอด โดยประชาคมรับรอง</a:t>
            </a:r>
          </a:p>
          <a:p>
            <a:pPr marL="342900" indent="-342900">
              <a:buAutoNum type="thaiNumPeriod"/>
            </a:pP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เวทีทบทวน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แผนปีละครั้ง เพื่อให้ทันต่อสถานการณ์</a:t>
            </a:r>
          </a:p>
        </p:txBody>
      </p:sp>
    </p:spTree>
    <p:extLst>
      <p:ext uri="{BB962C8B-B14F-4D97-AF65-F5344CB8AC3E}">
        <p14:creationId xmlns:p14="http://schemas.microsoft.com/office/powerpoint/2010/main" val="226348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การเลือกโครงการสู่</a:t>
            </a:r>
            <a:r>
              <a:rPr lang="th-TH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บูรณา</a:t>
            </a:r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675" y="2151489"/>
            <a:ext cx="84621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เฉพาะโครงการที่ทำไม่ได้ เกินกำลัง</a:t>
            </a:r>
          </a:p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โครงการที่เชื่อมโยงกับพื้นที่อื่น ต้องใช้ความร่วมมือ</a:t>
            </a:r>
            <a:endParaRPr lang="th-TH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โครงการที่สอดคล้องยุทธศาสตร์แต่ละระดับ/ภารกิจเฉพาะหน่วยงาน</a:t>
            </a:r>
            <a:endParaRPr lang="th-TH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342900" indent="-342900">
              <a:buAutoNum type="thaiNumPeriod"/>
            </a:pPr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สอดคล้องห้วงเวลากระบวนการแผนแต่ละระดับ</a:t>
            </a:r>
          </a:p>
        </p:txBody>
      </p:sp>
    </p:spTree>
    <p:extLst>
      <p:ext uri="{BB962C8B-B14F-4D97-AF65-F5344CB8AC3E}">
        <p14:creationId xmlns:p14="http://schemas.microsoft.com/office/powerpoint/2010/main" val="344535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วิเคราะห์ข้อมูลหมู่บ้าน/ชุมชน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761805"/>
              </p:ext>
            </p:extLst>
          </p:nvPr>
        </p:nvGraphicFramePr>
        <p:xfrm>
          <a:off x="533400" y="2223656"/>
          <a:ext cx="8039100" cy="4488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401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44EC25-1D86-41DC-938E-B7F532793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DE44EC25-1D86-41DC-938E-B7F5327934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C76BFD-CC4E-44D8-9C62-28899437F5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3CC76BFD-CC4E-44D8-9C62-28899437F5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070FFA-9502-4E0E-BC32-1C458ED7DF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E8070FFA-9502-4E0E-BC32-1C458ED7DF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5B20B89-8519-4192-B3D4-B8AE6C9225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85B20B89-8519-4192-B3D4-B8AE6C9225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7E61DB-30EE-45D2-A46E-0A47768DD6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067E61DB-30EE-45D2-A46E-0A47768DD6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แหล่งข้อมูล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5615" y="4981677"/>
            <a:ext cx="7588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www.</a:t>
            </a:r>
            <a:r>
              <a:rPr lang="en-US" sz="96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mis</a:t>
            </a:r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surin.com</a:t>
            </a:r>
            <a:endParaRPr lang="th-TH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964" y="2767395"/>
            <a:ext cx="19050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รูปภาพ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53" y="3295890"/>
            <a:ext cx="2171700" cy="2085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663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ข้อมูลและสารสนเทศรอบด้าน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845469"/>
              </p:ext>
            </p:extLst>
          </p:nvPr>
        </p:nvGraphicFramePr>
        <p:xfrm>
          <a:off x="533400" y="2336800"/>
          <a:ext cx="8059882" cy="4147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386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ABFA15-C617-4F32-98D9-37F25DBEB2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CABFA15-C617-4F32-98D9-37F25DBEB2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003CF5-E41D-4FC0-850B-B2CC45C3D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8003CF5-E41D-4FC0-850B-B2CC45C3DD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9A0276-71A1-461D-BAB4-9D9A6AEDF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49A0276-71A1-461D-BAB4-9D9A6AEDFB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3E247B-3DA4-4C2E-988C-D766CBEBA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C23E247B-3DA4-4C2E-988C-D766CBEBA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14ED3B-F809-41C4-864D-57AC54A317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0714ED3B-F809-41C4-864D-57AC54A317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EFBA46-F107-4B1B-B027-D85C62BCA4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FEFBA46-F107-4B1B-B027-D85C62BCA4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3FC721-FD6E-4758-A8D2-F93B9A0773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403FC721-FD6E-4758-A8D2-F93B9A0773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F9128D-F8A1-4EDF-9837-8A145B7DA7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8BF9128D-F8A1-4EDF-9837-8A145B7DA7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AFE1C5-8FC7-4178-80AF-E3FD87BAA3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AAFE1C5-8FC7-4178-80AF-E3FD87BAA3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E20DDD-6229-4300-AB59-785FBE71D1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32E20DDD-6229-4300-AB59-785FBE71D1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50FF7B-8CCF-410D-BFA6-40345AB276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5250FF7B-8CCF-410D-BFA6-40345AB276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11159C-0995-4EDC-81CF-D0AC7BCF1C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1411159C-0995-4EDC-81CF-D0AC7BCF1C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5AF356-71E3-4107-A640-68366C1C2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705AF356-71E3-4107-A640-68366C1C2C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ข้อคำถามเปิดประเด็นปัญหา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680538"/>
              </p:ext>
            </p:extLst>
          </p:nvPr>
        </p:nvGraphicFramePr>
        <p:xfrm>
          <a:off x="242455" y="2336800"/>
          <a:ext cx="8683336" cy="431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775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1D5ACE-BDA7-4088-9DE8-52665D9E8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E81D5ACE-BDA7-4088-9DE8-52665D9E81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39ACA4-9DB6-4612-968D-3B04C6FDC1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9E39ACA4-9DB6-4612-968D-3B04C6FDC1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ระดมสมอง (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Brainstorming)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261360"/>
              </p:ext>
            </p:extLst>
          </p:nvPr>
        </p:nvGraphicFramePr>
        <p:xfrm>
          <a:off x="180109" y="2679700"/>
          <a:ext cx="6888163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วงรี 4"/>
          <p:cNvSpPr/>
          <p:nvPr/>
        </p:nvSpPr>
        <p:spPr>
          <a:xfrm>
            <a:off x="6473536" y="2317172"/>
            <a:ext cx="2213264" cy="2265219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61472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B21FF6-31F5-434C-BA32-74EAF4BDFA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DB21FF6-31F5-434C-BA32-74EAF4BDFA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C37C11-265B-477C-92B5-CDE4CF8EF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1C37C11-265B-477C-92B5-CDE4CF8EF1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90D76A-8710-4C8F-9BE7-6B4FA13EE3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F90D76A-8710-4C8F-9BE7-6B4FA13EE3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A6330C-3B1D-476A-A11C-5C4364790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E1A6330C-3B1D-476A-A11C-5C43647907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BF601D-331F-4E0A-86F0-90E4ABBC5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5CBF601D-331F-4E0A-86F0-90E4ABBC59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B7A6D6-EFF2-4C2A-8BAD-9BDC7822B2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DEB7A6D6-EFF2-4C2A-8BAD-9BDC7822B2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CF235F-8B1F-4DB3-9D96-20373235D8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4CF235F-8B1F-4DB3-9D96-20373235D8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DF699D-C83C-4A70-88FB-3501355D4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38DF699D-C83C-4A70-88FB-3501355D44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5B88DC-1A74-48B3-8276-E563F89D2B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B85B88DC-1A74-48B3-8276-E563F89D2B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สิ่งดี – สิ่งไม่ดี </a:t>
            </a:r>
            <a:r>
              <a:rPr lang="th-TH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ในหมู่บ้าน</a:t>
            </a:r>
            <a:endParaRPr lang="th-TH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741140"/>
              </p:ext>
            </p:extLst>
          </p:nvPr>
        </p:nvGraphicFramePr>
        <p:xfrm>
          <a:off x="242455" y="2336800"/>
          <a:ext cx="8683336" cy="431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771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สถานการณ์ดี – ไม่ดี </a:t>
            </a:r>
            <a:r>
              <a:rPr lang="th-TH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นอกหมู่บ้าน</a:t>
            </a:r>
            <a:endParaRPr lang="th-TH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ัวแทนเนื้อหา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109452"/>
              </p:ext>
            </p:extLst>
          </p:nvPr>
        </p:nvGraphicFramePr>
        <p:xfrm>
          <a:off x="242455" y="2336800"/>
          <a:ext cx="8683336" cy="431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449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C67607B1-E3BD-4E54-9E21-6B7ACF4F4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FD8AAC1-E448-4552-B025-C2A26FF6B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1008807-7295-4266-9E67-7C892E04F3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DC83F2F-1DCB-425C-97F1-00E2B31BE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การจัดหมวดหมู่และวิเคราะห์ปัญหา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เพื่อให้ได้</a:t>
            </a:r>
          </a:p>
          <a:p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แนวทางแก้ไขปัญหา</a:t>
            </a:r>
            <a:endParaRPr lang="th-TH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7855527" y="2750992"/>
            <a:ext cx="1163782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๒</a:t>
            </a:r>
          </a:p>
        </p:txBody>
      </p:sp>
    </p:spTree>
    <p:extLst>
      <p:ext uri="{BB962C8B-B14F-4D97-AF65-F5344CB8AC3E}">
        <p14:creationId xmlns:p14="http://schemas.microsoft.com/office/powerpoint/2010/main" val="266145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เบอร์ลิน">
  <a:themeElements>
    <a:clrScheme name="เบอร์ลิน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เบอร์ลิน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บอร์ลิน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เบอร์ลิน</Template>
  <TotalTime>573</TotalTime>
  <Words>1344</Words>
  <Application>Microsoft Office PowerPoint</Application>
  <PresentationFormat>นำเสนอทางหน้าจอ (4:3)</PresentationFormat>
  <Paragraphs>431</Paragraphs>
  <Slides>30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30</vt:i4>
      </vt:variant>
    </vt:vector>
  </HeadingPairs>
  <TitlesOfParts>
    <vt:vector size="38" baseType="lpstr">
      <vt:lpstr>Angsana New</vt:lpstr>
      <vt:lpstr>Arial</vt:lpstr>
      <vt:lpstr>Calibri</vt:lpstr>
      <vt:lpstr>Cordia New</vt:lpstr>
      <vt:lpstr>TH SarabunPSK</vt:lpstr>
      <vt:lpstr>Trebuchet MS</vt:lpstr>
      <vt:lpstr>Wingdings</vt:lpstr>
      <vt:lpstr>เบอร์ลิน</vt:lpstr>
      <vt:lpstr> ฝึกปฏิบัติ กระบวนการแผนพัฒนาหมู่บ้าน</vt:lpstr>
      <vt:lpstr>การวิเคราะห์ข้อมูลของหมู่บ้าน/ชุมชน</vt:lpstr>
      <vt:lpstr>วิเคราะห์ข้อมูลหมู่บ้าน/ชุมชน</vt:lpstr>
      <vt:lpstr>ข้อมูลและสารสนเทศรอบด้าน</vt:lpstr>
      <vt:lpstr>ข้อคำถามเปิดประเด็นปัญหา</vt:lpstr>
      <vt:lpstr>ระดมสมอง (Brainstorming)</vt:lpstr>
      <vt:lpstr>สิ่งดี – สิ่งไม่ดี ในหมู่บ้าน</vt:lpstr>
      <vt:lpstr>สถานการณ์ดี – ไม่ดี นอกหมู่บ้าน</vt:lpstr>
      <vt:lpstr>การจัดหมวดหมู่และวิเคราะห์ปัญหา</vt:lpstr>
      <vt:lpstr>จัดหมวดหมู่ปัญหา</vt:lpstr>
      <vt:lpstr>จัดหมวดหมู่ปัญหา</vt:lpstr>
      <vt:lpstr>วิเคราะห์ปัญหา</vt:lpstr>
      <vt:lpstr>วิเคราะห์ปัญหา</vt:lpstr>
      <vt:lpstr>การกำหนดอนาคตของหมู่บ้าน</vt:lpstr>
      <vt:lpstr>การกำหนดอนาคตหมู่บ้าน</vt:lpstr>
      <vt:lpstr>การกำหนดอนาคตหมู่บ้าน</vt:lpstr>
      <vt:lpstr>การกำหนดอนาคตหมู่บ้าน</vt:lpstr>
      <vt:lpstr>การกำหนดอนาคตหมู่บ้าน</vt:lpstr>
      <vt:lpstr>การกำหนดอนาคตหมู่บ้าน</vt:lpstr>
      <vt:lpstr>จัดกลุ่มแนวทางแก้ไขปัญหา</vt:lpstr>
      <vt:lpstr>จัดกลุ่มแนวทางแก้ไขปัญหา</vt:lpstr>
      <vt:lpstr>การกำหนดแผนงาน/โครงการ</vt:lpstr>
      <vt:lpstr>การกำหนดแผนงานโครงการ</vt:lpstr>
      <vt:lpstr>การกำหนดแผนงานโครงการ</vt:lpstr>
      <vt:lpstr>การกำหนดแผนงานโครงการ</vt:lpstr>
      <vt:lpstr>การกำหนดแผนงานโครงการ</vt:lpstr>
      <vt:lpstr>  การขับเคลื่อนแผนพัฒนาหมู่บ้าน สู่การนำไปใช้จริง</vt:lpstr>
      <vt:lpstr>แผนฯ มีชีวิต</vt:lpstr>
      <vt:lpstr>การเลือกโครงการสู่บูรณาการ</vt:lpstr>
      <vt:lpstr>แหล่งข้อมูล</vt:lpstr>
    </vt:vector>
  </TitlesOfParts>
  <Company>ศูนย์อินเทอร์เน็ตชุมชนตำบลไผ่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ฝึกปฏิบัติ กระบวนการแผนพัฒนาหมู่บ้าน</dc:title>
  <dc:creator>Administrator</dc:creator>
  <cp:lastModifiedBy>Administrator</cp:lastModifiedBy>
  <cp:revision>45</cp:revision>
  <dcterms:created xsi:type="dcterms:W3CDTF">2017-02-15T22:37:38Z</dcterms:created>
  <dcterms:modified xsi:type="dcterms:W3CDTF">2017-04-19T06:24:38Z</dcterms:modified>
</cp:coreProperties>
</file>